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mp4" ContentType="video/mp4"/>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6" r:id="rId2"/>
    <p:sldId id="271" r:id="rId3"/>
    <p:sldId id="313" r:id="rId4"/>
    <p:sldId id="272" r:id="rId5"/>
    <p:sldId id="273" r:id="rId6"/>
    <p:sldId id="274" r:id="rId7"/>
    <p:sldId id="320" r:id="rId8"/>
    <p:sldId id="316" r:id="rId9"/>
    <p:sldId id="325" r:id="rId10"/>
    <p:sldId id="319" r:id="rId11"/>
    <p:sldId id="318" r:id="rId12"/>
    <p:sldId id="332" r:id="rId13"/>
    <p:sldId id="315" r:id="rId14"/>
    <p:sldId id="321" r:id="rId15"/>
    <p:sldId id="283" r:id="rId16"/>
    <p:sldId id="322" r:id="rId17"/>
    <p:sldId id="323" r:id="rId18"/>
    <p:sldId id="324" r:id="rId19"/>
    <p:sldId id="333" r:id="rId20"/>
    <p:sldId id="328" r:id="rId21"/>
    <p:sldId id="331" r:id="rId22"/>
    <p:sldId id="330" r:id="rId23"/>
    <p:sldId id="296" r:id="rId24"/>
    <p:sldId id="301" r:id="rId25"/>
    <p:sldId id="297" r:id="rId26"/>
    <p:sldId id="300" r:id="rId27"/>
    <p:sldId id="305" r:id="rId28"/>
    <p:sldId id="307" r:id="rId29"/>
    <p:sldId id="335" r:id="rId30"/>
    <p:sldId id="304" r:id="rId31"/>
    <p:sldId id="31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6" autoAdjust="0"/>
    <p:restoredTop sz="67463" autoAdjust="0"/>
  </p:normalViewPr>
  <p:slideViewPr>
    <p:cSldViewPr snapToGrid="0">
      <p:cViewPr varScale="1">
        <p:scale>
          <a:sx n="98" d="100"/>
          <a:sy n="98" d="100"/>
        </p:scale>
        <p:origin x="84"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A98168-8781-471B-9D65-5EBCCFB4DA9F}"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3BC01847-BB26-43D9-A5BC-29A8B837CE2F}">
      <dgm:prSet/>
      <dgm:spPr/>
      <dgm:t>
        <a:bodyPr/>
        <a:lstStyle/>
        <a:p>
          <a:pPr>
            <a:lnSpc>
              <a:spcPct val="100000"/>
            </a:lnSpc>
          </a:pPr>
          <a:r>
            <a:rPr lang="en-US" dirty="0"/>
            <a:t>Create a game engine from scratch: no external libraries</a:t>
          </a:r>
        </a:p>
      </dgm:t>
    </dgm:pt>
    <dgm:pt modelId="{6BA6D4AA-5CDB-4462-8607-F76D1B728D47}" type="parTrans" cxnId="{5F330F55-C892-454A-97D6-DD147010D03C}">
      <dgm:prSet/>
      <dgm:spPr/>
      <dgm:t>
        <a:bodyPr/>
        <a:lstStyle/>
        <a:p>
          <a:endParaRPr lang="en-US"/>
        </a:p>
      </dgm:t>
    </dgm:pt>
    <dgm:pt modelId="{BE4B4CBF-1118-44A6-9EB5-DCA3F3B99707}" type="sibTrans" cxnId="{5F330F55-C892-454A-97D6-DD147010D03C}">
      <dgm:prSet/>
      <dgm:spPr/>
      <dgm:t>
        <a:bodyPr/>
        <a:lstStyle/>
        <a:p>
          <a:endParaRPr lang="en-US"/>
        </a:p>
      </dgm:t>
    </dgm:pt>
    <dgm:pt modelId="{F9388489-8809-4A3F-AE78-7F3C83348FDC}">
      <dgm:prSet/>
      <dgm:spPr/>
      <dgm:t>
        <a:bodyPr/>
        <a:lstStyle/>
        <a:p>
          <a:pPr>
            <a:lnSpc>
              <a:spcPct val="100000"/>
            </a:lnSpc>
          </a:pPr>
          <a:r>
            <a:rPr lang="en-US"/>
            <a:t>Players should be able to play with one another online and communicate</a:t>
          </a:r>
        </a:p>
      </dgm:t>
    </dgm:pt>
    <dgm:pt modelId="{6820C669-3C27-4443-90A3-EDE7F57E54A3}" type="parTrans" cxnId="{08AB437B-F9C8-426B-A7CE-CB42ADA18382}">
      <dgm:prSet/>
      <dgm:spPr/>
      <dgm:t>
        <a:bodyPr/>
        <a:lstStyle/>
        <a:p>
          <a:endParaRPr lang="en-US"/>
        </a:p>
      </dgm:t>
    </dgm:pt>
    <dgm:pt modelId="{CB83580C-B655-4A91-9EF7-5D98E0628A27}" type="sibTrans" cxnId="{08AB437B-F9C8-426B-A7CE-CB42ADA18382}">
      <dgm:prSet/>
      <dgm:spPr/>
      <dgm:t>
        <a:bodyPr/>
        <a:lstStyle/>
        <a:p>
          <a:endParaRPr lang="en-US"/>
        </a:p>
      </dgm:t>
    </dgm:pt>
    <dgm:pt modelId="{6207BC81-3A38-44C0-841C-9900C872991D}">
      <dgm:prSet/>
      <dgm:spPr/>
      <dgm:t>
        <a:bodyPr/>
        <a:lstStyle/>
        <a:p>
          <a:pPr>
            <a:lnSpc>
              <a:spcPct val="100000"/>
            </a:lnSpc>
          </a:pPr>
          <a:r>
            <a:rPr lang="en-US"/>
            <a:t>Players should be able to play a minigame online</a:t>
          </a:r>
        </a:p>
      </dgm:t>
    </dgm:pt>
    <dgm:pt modelId="{ADAD314C-C096-4072-A047-4027A9C82E93}" type="parTrans" cxnId="{C5B6F930-0E66-4F94-B790-15CFF4A63461}">
      <dgm:prSet/>
      <dgm:spPr/>
      <dgm:t>
        <a:bodyPr/>
        <a:lstStyle/>
        <a:p>
          <a:endParaRPr lang="en-US"/>
        </a:p>
      </dgm:t>
    </dgm:pt>
    <dgm:pt modelId="{0BEA5F0E-E887-459D-86B0-88921FAF70E0}" type="sibTrans" cxnId="{C5B6F930-0E66-4F94-B790-15CFF4A63461}">
      <dgm:prSet/>
      <dgm:spPr/>
      <dgm:t>
        <a:bodyPr/>
        <a:lstStyle/>
        <a:p>
          <a:endParaRPr lang="en-US"/>
        </a:p>
      </dgm:t>
    </dgm:pt>
    <dgm:pt modelId="{172AEE94-4687-4499-9400-67292316D768}">
      <dgm:prSet/>
      <dgm:spPr/>
      <dgm:t>
        <a:bodyPr/>
        <a:lstStyle/>
        <a:p>
          <a:pPr>
            <a:lnSpc>
              <a:spcPct val="100000"/>
            </a:lnSpc>
          </a:pPr>
          <a:r>
            <a:rPr lang="en-US" dirty="0"/>
            <a:t>Implement a form of collision detection</a:t>
          </a:r>
        </a:p>
      </dgm:t>
    </dgm:pt>
    <dgm:pt modelId="{AAC4E998-4E74-4D16-8D1A-CF670E8ED1AE}" type="sibTrans" cxnId="{53B0B9E7-7E65-48FB-97D2-C2D05D77EDAA}">
      <dgm:prSet/>
      <dgm:spPr/>
      <dgm:t>
        <a:bodyPr/>
        <a:lstStyle/>
        <a:p>
          <a:endParaRPr lang="en-US"/>
        </a:p>
      </dgm:t>
    </dgm:pt>
    <dgm:pt modelId="{934AE853-2A50-4C1C-9138-94568985D3AF}" type="parTrans" cxnId="{53B0B9E7-7E65-48FB-97D2-C2D05D77EDAA}">
      <dgm:prSet/>
      <dgm:spPr/>
      <dgm:t>
        <a:bodyPr/>
        <a:lstStyle/>
        <a:p>
          <a:endParaRPr lang="en-US"/>
        </a:p>
      </dgm:t>
    </dgm:pt>
    <dgm:pt modelId="{85A82D7C-1034-47FE-8F45-C4E75A17A296}" type="pres">
      <dgm:prSet presAssocID="{03A98168-8781-471B-9D65-5EBCCFB4DA9F}" presName="root" presStyleCnt="0">
        <dgm:presLayoutVars>
          <dgm:dir/>
          <dgm:resizeHandles val="exact"/>
        </dgm:presLayoutVars>
      </dgm:prSet>
      <dgm:spPr/>
    </dgm:pt>
    <dgm:pt modelId="{F88D9EAB-FAA9-4796-9576-BE62CB69E638}" type="pres">
      <dgm:prSet presAssocID="{3BC01847-BB26-43D9-A5BC-29A8B837CE2F}" presName="compNode" presStyleCnt="0"/>
      <dgm:spPr/>
    </dgm:pt>
    <dgm:pt modelId="{D094AA9A-14DC-43FC-835F-D1AFA794CDED}" type="pres">
      <dgm:prSet presAssocID="{3BC01847-BB26-43D9-A5BC-29A8B837CE2F}" presName="bgRect" presStyleLbl="bgShp" presStyleIdx="0" presStyleCnt="4"/>
      <dgm:spPr>
        <a:solidFill>
          <a:srgbClr val="92D050"/>
        </a:solidFill>
      </dgm:spPr>
    </dgm:pt>
    <dgm:pt modelId="{B70DE431-2CD1-475F-B4FF-C5A594AA834C}" type="pres">
      <dgm:prSet presAssocID="{3BC01847-BB26-43D9-A5BC-29A8B837CE2F}" presName="iconRect" presStyleLbl="node1" presStyleIdx="0" presStyleCnt="4"/>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F0F1910-4888-4D94-B91C-A13F1A20C218}" type="pres">
      <dgm:prSet presAssocID="{3BC01847-BB26-43D9-A5BC-29A8B837CE2F}" presName="spaceRect" presStyleCnt="0"/>
      <dgm:spPr/>
    </dgm:pt>
    <dgm:pt modelId="{73DD6CF5-3399-4207-9B5C-D8B64AD2CA02}" type="pres">
      <dgm:prSet presAssocID="{3BC01847-BB26-43D9-A5BC-29A8B837CE2F}" presName="parTx" presStyleLbl="revTx" presStyleIdx="0" presStyleCnt="4">
        <dgm:presLayoutVars>
          <dgm:chMax val="0"/>
          <dgm:chPref val="0"/>
        </dgm:presLayoutVars>
      </dgm:prSet>
      <dgm:spPr/>
    </dgm:pt>
    <dgm:pt modelId="{65011345-19E5-4637-8ACA-AA761C5D905D}" type="pres">
      <dgm:prSet presAssocID="{BE4B4CBF-1118-44A6-9EB5-DCA3F3B99707}" presName="sibTrans" presStyleCnt="0"/>
      <dgm:spPr/>
    </dgm:pt>
    <dgm:pt modelId="{8DC1C46A-09B6-424C-8ECC-494A9DD73EDC}" type="pres">
      <dgm:prSet presAssocID="{172AEE94-4687-4499-9400-67292316D768}" presName="compNode" presStyleCnt="0"/>
      <dgm:spPr/>
    </dgm:pt>
    <dgm:pt modelId="{7E2845D9-CD2E-460D-BF3C-BBE6E94DFB68}" type="pres">
      <dgm:prSet presAssocID="{172AEE94-4687-4499-9400-67292316D768}" presName="bgRect" presStyleLbl="bgShp" presStyleIdx="1" presStyleCnt="4"/>
      <dgm:spPr/>
    </dgm:pt>
    <dgm:pt modelId="{7023B55F-8F46-46CE-8F3C-A6DAE750514B}" type="pres">
      <dgm:prSet presAssocID="{172AEE94-4687-4499-9400-67292316D768}" presName="iconRect" presStyleLbl="node1" presStyleIdx="1" presStyleCnt="4"/>
      <dgm:spPr>
        <a:blipFill>
          <a:blip xmlns:r="http://schemas.openxmlformats.org/officeDocument/2006/relationships" r:embed="rId3">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inimize"/>
        </a:ext>
      </dgm:extLst>
    </dgm:pt>
    <dgm:pt modelId="{CBED5AD7-BAB0-458D-B78E-04B3EB7CAA59}" type="pres">
      <dgm:prSet presAssocID="{172AEE94-4687-4499-9400-67292316D768}" presName="spaceRect" presStyleCnt="0"/>
      <dgm:spPr/>
    </dgm:pt>
    <dgm:pt modelId="{6DD8B06B-024D-4305-A53F-A5F715927077}" type="pres">
      <dgm:prSet presAssocID="{172AEE94-4687-4499-9400-67292316D768}" presName="parTx" presStyleLbl="revTx" presStyleIdx="1" presStyleCnt="4">
        <dgm:presLayoutVars>
          <dgm:chMax val="0"/>
          <dgm:chPref val="0"/>
        </dgm:presLayoutVars>
      </dgm:prSet>
      <dgm:spPr/>
    </dgm:pt>
    <dgm:pt modelId="{1576EB50-6438-4C6B-AF17-EF58B24A1FC2}" type="pres">
      <dgm:prSet presAssocID="{AAC4E998-4E74-4D16-8D1A-CF670E8ED1AE}" presName="sibTrans" presStyleCnt="0"/>
      <dgm:spPr/>
    </dgm:pt>
    <dgm:pt modelId="{6B717723-83B6-4A44-BB00-ECD13F1629A3}" type="pres">
      <dgm:prSet presAssocID="{F9388489-8809-4A3F-AE78-7F3C83348FDC}" presName="compNode" presStyleCnt="0"/>
      <dgm:spPr/>
    </dgm:pt>
    <dgm:pt modelId="{CEA0A46D-DD05-4B87-B177-9B51FB626AD7}" type="pres">
      <dgm:prSet presAssocID="{F9388489-8809-4A3F-AE78-7F3C83348FDC}" presName="bgRect" presStyleLbl="bgShp" presStyleIdx="2" presStyleCnt="4"/>
      <dgm:spPr/>
    </dgm:pt>
    <dgm:pt modelId="{60A3FF88-071A-42FB-9CF7-E20A21BA9D1F}" type="pres">
      <dgm:prSet presAssocID="{F9388489-8809-4A3F-AE78-7F3C83348FDC}" presName="iconRect" presStyleLbl="node1" presStyleIdx="2" presStyleCnt="4"/>
      <dgm:spPr>
        <a:blipFill>
          <a:blip xmlns:r="http://schemas.openxmlformats.org/officeDocument/2006/relationships" r:embed="rId5">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a:ext>
      </dgm:extLst>
    </dgm:pt>
    <dgm:pt modelId="{381EEB27-BAB0-4385-8EF8-32805E454F94}" type="pres">
      <dgm:prSet presAssocID="{F9388489-8809-4A3F-AE78-7F3C83348FDC}" presName="spaceRect" presStyleCnt="0"/>
      <dgm:spPr/>
    </dgm:pt>
    <dgm:pt modelId="{20D84B90-A7FD-4FF6-B959-4AFED5C3DDA0}" type="pres">
      <dgm:prSet presAssocID="{F9388489-8809-4A3F-AE78-7F3C83348FDC}" presName="parTx" presStyleLbl="revTx" presStyleIdx="2" presStyleCnt="4">
        <dgm:presLayoutVars>
          <dgm:chMax val="0"/>
          <dgm:chPref val="0"/>
        </dgm:presLayoutVars>
      </dgm:prSet>
      <dgm:spPr/>
    </dgm:pt>
    <dgm:pt modelId="{88D3F82D-ED4D-4A1E-AEB2-F4A58B95AE32}" type="pres">
      <dgm:prSet presAssocID="{CB83580C-B655-4A91-9EF7-5D98E0628A27}" presName="sibTrans" presStyleCnt="0"/>
      <dgm:spPr/>
    </dgm:pt>
    <dgm:pt modelId="{3F058A6B-35BD-4ED6-B633-DCB4E6F3ABED}" type="pres">
      <dgm:prSet presAssocID="{6207BC81-3A38-44C0-841C-9900C872991D}" presName="compNode" presStyleCnt="0"/>
      <dgm:spPr/>
    </dgm:pt>
    <dgm:pt modelId="{6F4DDC9E-79EE-4E5E-8E2E-E0E5F53E1E6B}" type="pres">
      <dgm:prSet presAssocID="{6207BC81-3A38-44C0-841C-9900C872991D}" presName="bgRect" presStyleLbl="bgShp" presStyleIdx="3" presStyleCnt="4"/>
      <dgm:spPr/>
    </dgm:pt>
    <dgm:pt modelId="{02D08975-84F8-49D2-B03E-4E3F7C92DFC3}" type="pres">
      <dgm:prSet presAssocID="{6207BC81-3A38-44C0-841C-9900C872991D}" presName="iconRect" presStyleLbl="node1" presStyleIdx="3" presStyleCnt="4"/>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sers"/>
        </a:ext>
      </dgm:extLst>
    </dgm:pt>
    <dgm:pt modelId="{5996F925-BDBF-4F13-B6CA-2BF797AFF3B5}" type="pres">
      <dgm:prSet presAssocID="{6207BC81-3A38-44C0-841C-9900C872991D}" presName="spaceRect" presStyleCnt="0"/>
      <dgm:spPr/>
    </dgm:pt>
    <dgm:pt modelId="{5049258E-1F90-4FE2-87ED-EFE499B9D403}" type="pres">
      <dgm:prSet presAssocID="{6207BC81-3A38-44C0-841C-9900C872991D}" presName="parTx" presStyleLbl="revTx" presStyleIdx="3" presStyleCnt="4">
        <dgm:presLayoutVars>
          <dgm:chMax val="0"/>
          <dgm:chPref val="0"/>
        </dgm:presLayoutVars>
      </dgm:prSet>
      <dgm:spPr/>
    </dgm:pt>
  </dgm:ptLst>
  <dgm:cxnLst>
    <dgm:cxn modelId="{8675A20D-31C6-40CE-85F3-70F04DEE7160}" type="presOf" srcId="{172AEE94-4687-4499-9400-67292316D768}" destId="{6DD8B06B-024D-4305-A53F-A5F715927077}" srcOrd="0" destOrd="0" presId="urn:microsoft.com/office/officeart/2018/2/layout/IconVerticalSolidList"/>
    <dgm:cxn modelId="{C5B6F930-0E66-4F94-B790-15CFF4A63461}" srcId="{03A98168-8781-471B-9D65-5EBCCFB4DA9F}" destId="{6207BC81-3A38-44C0-841C-9900C872991D}" srcOrd="3" destOrd="0" parTransId="{ADAD314C-C096-4072-A047-4027A9C82E93}" sibTransId="{0BEA5F0E-E887-459D-86B0-88921FAF70E0}"/>
    <dgm:cxn modelId="{BCF8DD67-56AC-4AA9-91F4-1DC86B60D0E8}" type="presOf" srcId="{F9388489-8809-4A3F-AE78-7F3C83348FDC}" destId="{20D84B90-A7FD-4FF6-B959-4AFED5C3DDA0}" srcOrd="0" destOrd="0" presId="urn:microsoft.com/office/officeart/2018/2/layout/IconVerticalSolidList"/>
    <dgm:cxn modelId="{5F330F55-C892-454A-97D6-DD147010D03C}" srcId="{03A98168-8781-471B-9D65-5EBCCFB4DA9F}" destId="{3BC01847-BB26-43D9-A5BC-29A8B837CE2F}" srcOrd="0" destOrd="0" parTransId="{6BA6D4AA-5CDB-4462-8607-F76D1B728D47}" sibTransId="{BE4B4CBF-1118-44A6-9EB5-DCA3F3B99707}"/>
    <dgm:cxn modelId="{08AB437B-F9C8-426B-A7CE-CB42ADA18382}" srcId="{03A98168-8781-471B-9D65-5EBCCFB4DA9F}" destId="{F9388489-8809-4A3F-AE78-7F3C83348FDC}" srcOrd="2" destOrd="0" parTransId="{6820C669-3C27-4443-90A3-EDE7F57E54A3}" sibTransId="{CB83580C-B655-4A91-9EF7-5D98E0628A27}"/>
    <dgm:cxn modelId="{BAFA1980-67F5-458A-8792-E8BAF0780F82}" type="presOf" srcId="{03A98168-8781-471B-9D65-5EBCCFB4DA9F}" destId="{85A82D7C-1034-47FE-8F45-C4E75A17A296}" srcOrd="0" destOrd="0" presId="urn:microsoft.com/office/officeart/2018/2/layout/IconVerticalSolidList"/>
    <dgm:cxn modelId="{5439EE96-37D6-4D95-8721-6675829F0B08}" type="presOf" srcId="{6207BC81-3A38-44C0-841C-9900C872991D}" destId="{5049258E-1F90-4FE2-87ED-EFE499B9D403}" srcOrd="0" destOrd="0" presId="urn:microsoft.com/office/officeart/2018/2/layout/IconVerticalSolidList"/>
    <dgm:cxn modelId="{6279F7CE-8530-4AC4-8759-AAC57CC00C56}" type="presOf" srcId="{3BC01847-BB26-43D9-A5BC-29A8B837CE2F}" destId="{73DD6CF5-3399-4207-9B5C-D8B64AD2CA02}" srcOrd="0" destOrd="0" presId="urn:microsoft.com/office/officeart/2018/2/layout/IconVerticalSolidList"/>
    <dgm:cxn modelId="{53B0B9E7-7E65-48FB-97D2-C2D05D77EDAA}" srcId="{03A98168-8781-471B-9D65-5EBCCFB4DA9F}" destId="{172AEE94-4687-4499-9400-67292316D768}" srcOrd="1" destOrd="0" parTransId="{934AE853-2A50-4C1C-9138-94568985D3AF}" sibTransId="{AAC4E998-4E74-4D16-8D1A-CF670E8ED1AE}"/>
    <dgm:cxn modelId="{437AE914-96B5-4832-8EC0-29E9F2ACD5FA}" type="presParOf" srcId="{85A82D7C-1034-47FE-8F45-C4E75A17A296}" destId="{F88D9EAB-FAA9-4796-9576-BE62CB69E638}" srcOrd="0" destOrd="0" presId="urn:microsoft.com/office/officeart/2018/2/layout/IconVerticalSolidList"/>
    <dgm:cxn modelId="{C322AA3E-5461-43BF-90DE-60F0DFBEBDAB}" type="presParOf" srcId="{F88D9EAB-FAA9-4796-9576-BE62CB69E638}" destId="{D094AA9A-14DC-43FC-835F-D1AFA794CDED}" srcOrd="0" destOrd="0" presId="urn:microsoft.com/office/officeart/2018/2/layout/IconVerticalSolidList"/>
    <dgm:cxn modelId="{86F8C9B5-6F49-4298-88C1-12B3C4A1D175}" type="presParOf" srcId="{F88D9EAB-FAA9-4796-9576-BE62CB69E638}" destId="{B70DE431-2CD1-475F-B4FF-C5A594AA834C}" srcOrd="1" destOrd="0" presId="urn:microsoft.com/office/officeart/2018/2/layout/IconVerticalSolidList"/>
    <dgm:cxn modelId="{05E5A120-A2C9-4378-AC30-8EB749892CC8}" type="presParOf" srcId="{F88D9EAB-FAA9-4796-9576-BE62CB69E638}" destId="{9F0F1910-4888-4D94-B91C-A13F1A20C218}" srcOrd="2" destOrd="0" presId="urn:microsoft.com/office/officeart/2018/2/layout/IconVerticalSolidList"/>
    <dgm:cxn modelId="{746C174E-6A19-4F8C-A325-D8DA009CD2D4}" type="presParOf" srcId="{F88D9EAB-FAA9-4796-9576-BE62CB69E638}" destId="{73DD6CF5-3399-4207-9B5C-D8B64AD2CA02}" srcOrd="3" destOrd="0" presId="urn:microsoft.com/office/officeart/2018/2/layout/IconVerticalSolidList"/>
    <dgm:cxn modelId="{F37F5C61-16DB-45F1-885B-015BA4ED80F9}" type="presParOf" srcId="{85A82D7C-1034-47FE-8F45-C4E75A17A296}" destId="{65011345-19E5-4637-8ACA-AA761C5D905D}" srcOrd="1" destOrd="0" presId="urn:microsoft.com/office/officeart/2018/2/layout/IconVerticalSolidList"/>
    <dgm:cxn modelId="{4D852F3A-F3F3-4441-884A-63020D6936FC}" type="presParOf" srcId="{85A82D7C-1034-47FE-8F45-C4E75A17A296}" destId="{8DC1C46A-09B6-424C-8ECC-494A9DD73EDC}" srcOrd="2" destOrd="0" presId="urn:microsoft.com/office/officeart/2018/2/layout/IconVerticalSolidList"/>
    <dgm:cxn modelId="{5C64224B-F510-40EE-A86B-8DC5D97DC68F}" type="presParOf" srcId="{8DC1C46A-09B6-424C-8ECC-494A9DD73EDC}" destId="{7E2845D9-CD2E-460D-BF3C-BBE6E94DFB68}" srcOrd="0" destOrd="0" presId="urn:microsoft.com/office/officeart/2018/2/layout/IconVerticalSolidList"/>
    <dgm:cxn modelId="{F7928568-69D6-4B84-9DD7-8C12B3F4371F}" type="presParOf" srcId="{8DC1C46A-09B6-424C-8ECC-494A9DD73EDC}" destId="{7023B55F-8F46-46CE-8F3C-A6DAE750514B}" srcOrd="1" destOrd="0" presId="urn:microsoft.com/office/officeart/2018/2/layout/IconVerticalSolidList"/>
    <dgm:cxn modelId="{F3076150-3388-448D-A850-7C33A44D71AE}" type="presParOf" srcId="{8DC1C46A-09B6-424C-8ECC-494A9DD73EDC}" destId="{CBED5AD7-BAB0-458D-B78E-04B3EB7CAA59}" srcOrd="2" destOrd="0" presId="urn:microsoft.com/office/officeart/2018/2/layout/IconVerticalSolidList"/>
    <dgm:cxn modelId="{E320C758-CEF4-4CDD-8B4D-E04AC34802EB}" type="presParOf" srcId="{8DC1C46A-09B6-424C-8ECC-494A9DD73EDC}" destId="{6DD8B06B-024D-4305-A53F-A5F715927077}" srcOrd="3" destOrd="0" presId="urn:microsoft.com/office/officeart/2018/2/layout/IconVerticalSolidList"/>
    <dgm:cxn modelId="{0159CF55-06BB-4146-A34B-3B1A9A9068CB}" type="presParOf" srcId="{85A82D7C-1034-47FE-8F45-C4E75A17A296}" destId="{1576EB50-6438-4C6B-AF17-EF58B24A1FC2}" srcOrd="3" destOrd="0" presId="urn:microsoft.com/office/officeart/2018/2/layout/IconVerticalSolidList"/>
    <dgm:cxn modelId="{C998CEBC-BAE0-4AB8-ADBD-48B864BDF1AB}" type="presParOf" srcId="{85A82D7C-1034-47FE-8F45-C4E75A17A296}" destId="{6B717723-83B6-4A44-BB00-ECD13F1629A3}" srcOrd="4" destOrd="0" presId="urn:microsoft.com/office/officeart/2018/2/layout/IconVerticalSolidList"/>
    <dgm:cxn modelId="{67F82856-D1FE-47E2-AE4F-72E12B69B6D5}" type="presParOf" srcId="{6B717723-83B6-4A44-BB00-ECD13F1629A3}" destId="{CEA0A46D-DD05-4B87-B177-9B51FB626AD7}" srcOrd="0" destOrd="0" presId="urn:microsoft.com/office/officeart/2018/2/layout/IconVerticalSolidList"/>
    <dgm:cxn modelId="{46D7081E-F6A5-46C0-8847-9485D6D529FD}" type="presParOf" srcId="{6B717723-83B6-4A44-BB00-ECD13F1629A3}" destId="{60A3FF88-071A-42FB-9CF7-E20A21BA9D1F}" srcOrd="1" destOrd="0" presId="urn:microsoft.com/office/officeart/2018/2/layout/IconVerticalSolidList"/>
    <dgm:cxn modelId="{D640FBC1-3967-4040-B600-FC79FBEF7C9C}" type="presParOf" srcId="{6B717723-83B6-4A44-BB00-ECD13F1629A3}" destId="{381EEB27-BAB0-4385-8EF8-32805E454F94}" srcOrd="2" destOrd="0" presId="urn:microsoft.com/office/officeart/2018/2/layout/IconVerticalSolidList"/>
    <dgm:cxn modelId="{692F3FB0-3AD2-4A61-9366-7500B9FF2969}" type="presParOf" srcId="{6B717723-83B6-4A44-BB00-ECD13F1629A3}" destId="{20D84B90-A7FD-4FF6-B959-4AFED5C3DDA0}" srcOrd="3" destOrd="0" presId="urn:microsoft.com/office/officeart/2018/2/layout/IconVerticalSolidList"/>
    <dgm:cxn modelId="{89CC591D-48F4-434A-B7BC-52B1EC865087}" type="presParOf" srcId="{85A82D7C-1034-47FE-8F45-C4E75A17A296}" destId="{88D3F82D-ED4D-4A1E-AEB2-F4A58B95AE32}" srcOrd="5" destOrd="0" presId="urn:microsoft.com/office/officeart/2018/2/layout/IconVerticalSolidList"/>
    <dgm:cxn modelId="{19E17623-D8BC-4C93-A872-0A1C447F0A54}" type="presParOf" srcId="{85A82D7C-1034-47FE-8F45-C4E75A17A296}" destId="{3F058A6B-35BD-4ED6-B633-DCB4E6F3ABED}" srcOrd="6" destOrd="0" presId="urn:microsoft.com/office/officeart/2018/2/layout/IconVerticalSolidList"/>
    <dgm:cxn modelId="{2A032094-BD47-482B-BD0D-244FBF3CD098}" type="presParOf" srcId="{3F058A6B-35BD-4ED6-B633-DCB4E6F3ABED}" destId="{6F4DDC9E-79EE-4E5E-8E2E-E0E5F53E1E6B}" srcOrd="0" destOrd="0" presId="urn:microsoft.com/office/officeart/2018/2/layout/IconVerticalSolidList"/>
    <dgm:cxn modelId="{17A1F318-9FA1-4560-9CFE-E457F34F7A83}" type="presParOf" srcId="{3F058A6B-35BD-4ED6-B633-DCB4E6F3ABED}" destId="{02D08975-84F8-49D2-B03E-4E3F7C92DFC3}" srcOrd="1" destOrd="0" presId="urn:microsoft.com/office/officeart/2018/2/layout/IconVerticalSolidList"/>
    <dgm:cxn modelId="{739EC2BA-EBC6-4C94-9864-523A6078AB1C}" type="presParOf" srcId="{3F058A6B-35BD-4ED6-B633-DCB4E6F3ABED}" destId="{5996F925-BDBF-4F13-B6CA-2BF797AFF3B5}" srcOrd="2" destOrd="0" presId="urn:microsoft.com/office/officeart/2018/2/layout/IconVerticalSolidList"/>
    <dgm:cxn modelId="{E091DEC8-7EE7-4315-9724-ACB6B59F8E62}" type="presParOf" srcId="{3F058A6B-35BD-4ED6-B633-DCB4E6F3ABED}" destId="{5049258E-1F90-4FE2-87ED-EFE499B9D4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E6DFDA-95C2-4732-BF4B-296DC6F549E9}" type="doc">
      <dgm:prSet loTypeId="urn:microsoft.com/office/officeart/2018/2/layout/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219E9EAC-1CD0-4D3F-B2F8-DCF858E738EE}">
      <dgm:prSet/>
      <dgm:spPr/>
      <dgm:t>
        <a:bodyPr/>
        <a:lstStyle/>
        <a:p>
          <a:pPr>
            <a:lnSpc>
              <a:spcPct val="100000"/>
            </a:lnSpc>
            <a:defRPr b="1"/>
          </a:pPr>
          <a:r>
            <a:rPr lang="en-US"/>
            <a:t>Learn</a:t>
          </a:r>
        </a:p>
      </dgm:t>
    </dgm:pt>
    <dgm:pt modelId="{2FCC2C49-8102-4DC4-A047-268EBC58A2E0}" type="parTrans" cxnId="{0D29FFBB-D91B-4AC3-8EEF-17BB3E34504E}">
      <dgm:prSet/>
      <dgm:spPr/>
      <dgm:t>
        <a:bodyPr/>
        <a:lstStyle/>
        <a:p>
          <a:endParaRPr lang="en-US"/>
        </a:p>
      </dgm:t>
    </dgm:pt>
    <dgm:pt modelId="{02A566E6-7683-46A7-A887-A5B8D0F1F40A}" type="sibTrans" cxnId="{0D29FFBB-D91B-4AC3-8EEF-17BB3E34504E}">
      <dgm:prSet/>
      <dgm:spPr/>
      <dgm:t>
        <a:bodyPr/>
        <a:lstStyle/>
        <a:p>
          <a:endParaRPr lang="en-US"/>
        </a:p>
      </dgm:t>
    </dgm:pt>
    <dgm:pt modelId="{66029432-BC64-45B5-BFF9-F18331CAE234}">
      <dgm:prSet/>
      <dgm:spPr/>
      <dgm:t>
        <a:bodyPr/>
        <a:lstStyle/>
        <a:p>
          <a:pPr>
            <a:lnSpc>
              <a:spcPct val="100000"/>
            </a:lnSpc>
          </a:pPr>
          <a:r>
            <a:rPr lang="en-US" dirty="0"/>
            <a:t>Research future topics</a:t>
          </a:r>
        </a:p>
      </dgm:t>
    </dgm:pt>
    <dgm:pt modelId="{28173E23-1351-4AF4-B13B-8E79AD7C7B6B}" type="parTrans" cxnId="{87158553-C43D-4FB8-92CA-11CF1F97CE87}">
      <dgm:prSet/>
      <dgm:spPr/>
      <dgm:t>
        <a:bodyPr/>
        <a:lstStyle/>
        <a:p>
          <a:endParaRPr lang="en-US"/>
        </a:p>
      </dgm:t>
    </dgm:pt>
    <dgm:pt modelId="{41FE2BEA-40CF-4790-9007-9CD6D8050CF1}" type="sibTrans" cxnId="{87158553-C43D-4FB8-92CA-11CF1F97CE87}">
      <dgm:prSet/>
      <dgm:spPr/>
      <dgm:t>
        <a:bodyPr/>
        <a:lstStyle/>
        <a:p>
          <a:endParaRPr lang="en-US"/>
        </a:p>
      </dgm:t>
    </dgm:pt>
    <dgm:pt modelId="{74ED7CA7-7B41-4A1D-AA93-BF09EA131E54}">
      <dgm:prSet/>
      <dgm:spPr/>
      <dgm:t>
        <a:bodyPr/>
        <a:lstStyle/>
        <a:p>
          <a:pPr>
            <a:lnSpc>
              <a:spcPct val="100000"/>
            </a:lnSpc>
            <a:defRPr b="1"/>
          </a:pPr>
          <a:r>
            <a:rPr lang="en-US" dirty="0"/>
            <a:t>Plan</a:t>
          </a:r>
        </a:p>
      </dgm:t>
    </dgm:pt>
    <dgm:pt modelId="{F28643F3-FC81-41D1-9BA8-CCB13EE33008}" type="parTrans" cxnId="{B974521E-14AD-4AB5-984A-8E23821DBA5F}">
      <dgm:prSet/>
      <dgm:spPr/>
      <dgm:t>
        <a:bodyPr/>
        <a:lstStyle/>
        <a:p>
          <a:endParaRPr lang="en-US"/>
        </a:p>
      </dgm:t>
    </dgm:pt>
    <dgm:pt modelId="{B3A150C4-4F3E-4AE5-8DFD-EA4B03929A75}" type="sibTrans" cxnId="{B974521E-14AD-4AB5-984A-8E23821DBA5F}">
      <dgm:prSet/>
      <dgm:spPr/>
      <dgm:t>
        <a:bodyPr/>
        <a:lstStyle/>
        <a:p>
          <a:endParaRPr lang="en-US"/>
        </a:p>
      </dgm:t>
    </dgm:pt>
    <dgm:pt modelId="{311AA600-D6A9-4DE0-91EA-D05E2E55B435}">
      <dgm:prSet/>
      <dgm:spPr/>
      <dgm:t>
        <a:bodyPr/>
        <a:lstStyle/>
        <a:p>
          <a:pPr>
            <a:lnSpc>
              <a:spcPct val="100000"/>
            </a:lnSpc>
          </a:pPr>
          <a:r>
            <a:rPr lang="en-US" dirty="0"/>
            <a:t>Design game mechanics and network interaction</a:t>
          </a:r>
        </a:p>
      </dgm:t>
    </dgm:pt>
    <dgm:pt modelId="{E5FCD6B2-0028-49E7-9196-1DB69BA334E0}" type="parTrans" cxnId="{617F759D-985B-469E-BD9E-55080E886E56}">
      <dgm:prSet/>
      <dgm:spPr/>
      <dgm:t>
        <a:bodyPr/>
        <a:lstStyle/>
        <a:p>
          <a:endParaRPr lang="en-US"/>
        </a:p>
      </dgm:t>
    </dgm:pt>
    <dgm:pt modelId="{05134743-5851-417D-8F75-8341A0178FE2}" type="sibTrans" cxnId="{617F759D-985B-469E-BD9E-55080E886E56}">
      <dgm:prSet/>
      <dgm:spPr/>
      <dgm:t>
        <a:bodyPr/>
        <a:lstStyle/>
        <a:p>
          <a:endParaRPr lang="en-US"/>
        </a:p>
      </dgm:t>
    </dgm:pt>
    <dgm:pt modelId="{C2F960DB-1D2A-4153-BC27-CD2D7AACD842}">
      <dgm:prSet/>
      <dgm:spPr/>
      <dgm:t>
        <a:bodyPr/>
        <a:lstStyle/>
        <a:p>
          <a:pPr>
            <a:lnSpc>
              <a:spcPct val="100000"/>
            </a:lnSpc>
            <a:defRPr b="1"/>
          </a:pPr>
          <a:r>
            <a:rPr lang="en-US" dirty="0"/>
            <a:t>Implement</a:t>
          </a:r>
        </a:p>
      </dgm:t>
    </dgm:pt>
    <dgm:pt modelId="{E214A4AA-3EA3-4479-80AC-A51856E63269}" type="parTrans" cxnId="{316B9D60-B202-472E-8FB8-D14552035610}">
      <dgm:prSet/>
      <dgm:spPr/>
      <dgm:t>
        <a:bodyPr/>
        <a:lstStyle/>
        <a:p>
          <a:endParaRPr lang="en-US"/>
        </a:p>
      </dgm:t>
    </dgm:pt>
    <dgm:pt modelId="{ADD0A251-02D3-4A8C-91E2-9DFAFAD0B618}" type="sibTrans" cxnId="{316B9D60-B202-472E-8FB8-D14552035610}">
      <dgm:prSet/>
      <dgm:spPr/>
      <dgm:t>
        <a:bodyPr/>
        <a:lstStyle/>
        <a:p>
          <a:endParaRPr lang="en-US"/>
        </a:p>
      </dgm:t>
    </dgm:pt>
    <dgm:pt modelId="{B1486D1E-770E-4DD1-8461-E12E21259E31}">
      <dgm:prSet/>
      <dgm:spPr/>
      <dgm:t>
        <a:bodyPr/>
        <a:lstStyle/>
        <a:p>
          <a:pPr>
            <a:lnSpc>
              <a:spcPct val="100000"/>
            </a:lnSpc>
          </a:pPr>
          <a:r>
            <a:rPr lang="en-US" dirty="0"/>
            <a:t>A fun game mode</a:t>
          </a:r>
        </a:p>
      </dgm:t>
    </dgm:pt>
    <dgm:pt modelId="{E34CB9DD-AE72-4862-BB6E-2A7CD3EEFABB}" type="parTrans" cxnId="{10D8645C-EE09-4470-9607-E52815424042}">
      <dgm:prSet/>
      <dgm:spPr/>
      <dgm:t>
        <a:bodyPr/>
        <a:lstStyle/>
        <a:p>
          <a:endParaRPr lang="en-US"/>
        </a:p>
      </dgm:t>
    </dgm:pt>
    <dgm:pt modelId="{ADF8FE79-94F8-4CC3-A16E-66DBDC84E132}" type="sibTrans" cxnId="{10D8645C-EE09-4470-9607-E52815424042}">
      <dgm:prSet/>
      <dgm:spPr/>
      <dgm:t>
        <a:bodyPr/>
        <a:lstStyle/>
        <a:p>
          <a:endParaRPr lang="en-US"/>
        </a:p>
      </dgm:t>
    </dgm:pt>
    <dgm:pt modelId="{6A3F42F9-F45B-47FC-B719-E06E5C4C1F81}">
      <dgm:prSet/>
      <dgm:spPr/>
      <dgm:t>
        <a:bodyPr/>
        <a:lstStyle/>
        <a:p>
          <a:pPr>
            <a:lnSpc>
              <a:spcPct val="100000"/>
            </a:lnSpc>
            <a:defRPr b="1"/>
          </a:pPr>
          <a:r>
            <a:rPr lang="en-US" dirty="0"/>
            <a:t>Network</a:t>
          </a:r>
        </a:p>
      </dgm:t>
    </dgm:pt>
    <dgm:pt modelId="{4588CEEC-6B4C-4D89-A485-27DE8B6B4C1B}" type="parTrans" cxnId="{D4B7EDBC-FE1D-430E-8EFC-7790201E433A}">
      <dgm:prSet/>
      <dgm:spPr/>
      <dgm:t>
        <a:bodyPr/>
        <a:lstStyle/>
        <a:p>
          <a:endParaRPr lang="en-US"/>
        </a:p>
      </dgm:t>
    </dgm:pt>
    <dgm:pt modelId="{FD20E2D0-42C0-4453-B42B-4CC109C455E4}" type="sibTrans" cxnId="{D4B7EDBC-FE1D-430E-8EFC-7790201E433A}">
      <dgm:prSet/>
      <dgm:spPr/>
      <dgm:t>
        <a:bodyPr/>
        <a:lstStyle/>
        <a:p>
          <a:endParaRPr lang="en-US"/>
        </a:p>
      </dgm:t>
    </dgm:pt>
    <dgm:pt modelId="{5C3C376C-5B83-47EC-B4B1-1CF984972A5D}">
      <dgm:prSet/>
      <dgm:spPr/>
      <dgm:t>
        <a:bodyPr/>
        <a:lstStyle/>
        <a:p>
          <a:pPr>
            <a:lnSpc>
              <a:spcPct val="100000"/>
            </a:lnSpc>
          </a:pPr>
          <a:r>
            <a:rPr lang="en-US" dirty="0"/>
            <a:t>Protocols, abilities, and a game mode online</a:t>
          </a:r>
        </a:p>
      </dgm:t>
    </dgm:pt>
    <dgm:pt modelId="{4F1A88D4-1B70-4193-AE27-AE34C6A5B761}" type="parTrans" cxnId="{57A99260-C8FC-4658-A5A0-FFE1475DCAED}">
      <dgm:prSet/>
      <dgm:spPr/>
      <dgm:t>
        <a:bodyPr/>
        <a:lstStyle/>
        <a:p>
          <a:endParaRPr lang="en-US"/>
        </a:p>
      </dgm:t>
    </dgm:pt>
    <dgm:pt modelId="{82DE1381-4497-41C7-91A9-F71BD4F0214F}" type="sibTrans" cxnId="{57A99260-C8FC-4658-A5A0-FFE1475DCAED}">
      <dgm:prSet/>
      <dgm:spPr/>
      <dgm:t>
        <a:bodyPr/>
        <a:lstStyle/>
        <a:p>
          <a:endParaRPr lang="en-US"/>
        </a:p>
      </dgm:t>
    </dgm:pt>
    <dgm:pt modelId="{18D2F28B-C9FD-4B3F-9B70-B33436BD314A}">
      <dgm:prSet/>
      <dgm:spPr/>
      <dgm:t>
        <a:bodyPr/>
        <a:lstStyle/>
        <a:p>
          <a:r>
            <a:rPr lang="en-US" dirty="0"/>
            <a:t>Collision Detection</a:t>
          </a:r>
        </a:p>
      </dgm:t>
    </dgm:pt>
    <dgm:pt modelId="{4086A059-910A-4EAE-B8A7-CF399F43F281}" type="parTrans" cxnId="{4973718B-C303-4DC0-A9A7-8729EA0B8D61}">
      <dgm:prSet/>
      <dgm:spPr/>
      <dgm:t>
        <a:bodyPr/>
        <a:lstStyle/>
        <a:p>
          <a:endParaRPr lang="en-US"/>
        </a:p>
      </dgm:t>
    </dgm:pt>
    <dgm:pt modelId="{13AB9E87-CE49-4261-B4B6-06C5C30ADEDA}" type="sibTrans" cxnId="{4973718B-C303-4DC0-A9A7-8729EA0B8D61}">
      <dgm:prSet/>
      <dgm:spPr/>
      <dgm:t>
        <a:bodyPr/>
        <a:lstStyle/>
        <a:p>
          <a:endParaRPr lang="en-US"/>
        </a:p>
      </dgm:t>
    </dgm:pt>
    <dgm:pt modelId="{3C459D60-7447-4E20-91AB-9C2EA9C4D19F}">
      <dgm:prSet/>
      <dgm:spPr/>
      <dgm:t>
        <a:bodyPr/>
        <a:lstStyle/>
        <a:p>
          <a:r>
            <a:rPr lang="en-US" dirty="0"/>
            <a:t>Game Networking</a:t>
          </a:r>
        </a:p>
      </dgm:t>
    </dgm:pt>
    <dgm:pt modelId="{21E47826-C0DB-474A-B129-0F15218E0D9B}" type="parTrans" cxnId="{56320BFD-F6EA-464A-B39B-3FCE6F0A3F40}">
      <dgm:prSet/>
      <dgm:spPr/>
      <dgm:t>
        <a:bodyPr/>
        <a:lstStyle/>
        <a:p>
          <a:endParaRPr lang="en-US"/>
        </a:p>
      </dgm:t>
    </dgm:pt>
    <dgm:pt modelId="{4AC05766-AB25-4CB9-9515-37110512B5DF}" type="sibTrans" cxnId="{56320BFD-F6EA-464A-B39B-3FCE6F0A3F40}">
      <dgm:prSet/>
      <dgm:spPr/>
      <dgm:t>
        <a:bodyPr/>
        <a:lstStyle/>
        <a:p>
          <a:endParaRPr lang="en-US"/>
        </a:p>
      </dgm:t>
    </dgm:pt>
    <dgm:pt modelId="{652A5F66-E6DD-4D54-83D3-911974FBD244}" type="pres">
      <dgm:prSet presAssocID="{D6E6DFDA-95C2-4732-BF4B-296DC6F549E9}" presName="root" presStyleCnt="0">
        <dgm:presLayoutVars>
          <dgm:dir/>
          <dgm:resizeHandles val="exact"/>
        </dgm:presLayoutVars>
      </dgm:prSet>
      <dgm:spPr/>
    </dgm:pt>
    <dgm:pt modelId="{836FF8F6-0732-40E2-AE86-BBA1545979A7}" type="pres">
      <dgm:prSet presAssocID="{219E9EAC-1CD0-4D3F-B2F8-DCF858E738EE}" presName="compNode" presStyleCnt="0"/>
      <dgm:spPr/>
    </dgm:pt>
    <dgm:pt modelId="{CFC82DC8-43DE-462F-903F-3BD92793B480}" type="pres">
      <dgm:prSet presAssocID="{219E9EAC-1CD0-4D3F-B2F8-DCF858E738EE}" presName="iconRect" presStyleLbl="node1" presStyleIdx="0" presStyleCnt="4" custLinFactX="498078" custLinFactNeighborX="500000" custLinFactNeighborY="2645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ireless router"/>
        </a:ext>
      </dgm:extLst>
    </dgm:pt>
    <dgm:pt modelId="{9DA6977F-6C44-44A8-84B1-BEE6CB7EC852}" type="pres">
      <dgm:prSet presAssocID="{219E9EAC-1CD0-4D3F-B2F8-DCF858E738EE}" presName="iconSpace" presStyleCnt="0"/>
      <dgm:spPr/>
    </dgm:pt>
    <dgm:pt modelId="{F5D7F0B5-92C2-4633-865A-20BB0EDF7D17}" type="pres">
      <dgm:prSet presAssocID="{219E9EAC-1CD0-4D3F-B2F8-DCF858E738EE}" presName="parTx" presStyleLbl="revTx" presStyleIdx="0" presStyleCnt="8">
        <dgm:presLayoutVars>
          <dgm:chMax val="0"/>
          <dgm:chPref val="0"/>
        </dgm:presLayoutVars>
      </dgm:prSet>
      <dgm:spPr/>
    </dgm:pt>
    <dgm:pt modelId="{A6E18B22-A35C-4AAC-8FC7-A325B80F18A1}" type="pres">
      <dgm:prSet presAssocID="{219E9EAC-1CD0-4D3F-B2F8-DCF858E738EE}" presName="txSpace" presStyleCnt="0"/>
      <dgm:spPr/>
    </dgm:pt>
    <dgm:pt modelId="{3A0672C3-00B0-4B67-9BA2-1732DEFEB221}" type="pres">
      <dgm:prSet presAssocID="{219E9EAC-1CD0-4D3F-B2F8-DCF858E738EE}" presName="desTx" presStyleLbl="revTx" presStyleIdx="1" presStyleCnt="8">
        <dgm:presLayoutVars/>
      </dgm:prSet>
      <dgm:spPr/>
    </dgm:pt>
    <dgm:pt modelId="{FC378D68-2BB0-48ED-92B4-B530FEE36C7D}" type="pres">
      <dgm:prSet presAssocID="{02A566E6-7683-46A7-A887-A5B8D0F1F40A}" presName="sibTrans" presStyleCnt="0"/>
      <dgm:spPr/>
    </dgm:pt>
    <dgm:pt modelId="{819729EB-8268-4AC8-8471-F74BDC9FADBF}" type="pres">
      <dgm:prSet presAssocID="{74ED7CA7-7B41-4A1D-AA93-BF09EA131E54}" presName="compNode" presStyleCnt="0"/>
      <dgm:spPr/>
    </dgm:pt>
    <dgm:pt modelId="{E031675B-5891-4AF3-AC40-54FF900431E3}" type="pres">
      <dgm:prSet presAssocID="{74ED7CA7-7B41-4A1D-AA93-BF09EA131E54}" presName="iconRect" presStyleLbl="node1" presStyleIdx="1" presStyleCnt="4" custLinFactX="126364" custLinFactNeighborX="200000" custLinFactNeighborY="1303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me controller"/>
        </a:ext>
      </dgm:extLst>
    </dgm:pt>
    <dgm:pt modelId="{990C1AA8-4B40-4C52-AD13-FBC13915F8FA}" type="pres">
      <dgm:prSet presAssocID="{74ED7CA7-7B41-4A1D-AA93-BF09EA131E54}" presName="iconSpace" presStyleCnt="0"/>
      <dgm:spPr/>
    </dgm:pt>
    <dgm:pt modelId="{E84C92CD-F3C5-46CC-9662-4CE4CE73C520}" type="pres">
      <dgm:prSet presAssocID="{74ED7CA7-7B41-4A1D-AA93-BF09EA131E54}" presName="parTx" presStyleLbl="revTx" presStyleIdx="2" presStyleCnt="8">
        <dgm:presLayoutVars>
          <dgm:chMax val="0"/>
          <dgm:chPref val="0"/>
        </dgm:presLayoutVars>
      </dgm:prSet>
      <dgm:spPr/>
    </dgm:pt>
    <dgm:pt modelId="{A44A8025-2814-4FC4-93C3-13E8A5F1D4D9}" type="pres">
      <dgm:prSet presAssocID="{74ED7CA7-7B41-4A1D-AA93-BF09EA131E54}" presName="txSpace" presStyleCnt="0"/>
      <dgm:spPr/>
    </dgm:pt>
    <dgm:pt modelId="{721D1DCC-13F7-4857-B935-DE11B8064540}" type="pres">
      <dgm:prSet presAssocID="{74ED7CA7-7B41-4A1D-AA93-BF09EA131E54}" presName="desTx" presStyleLbl="revTx" presStyleIdx="3" presStyleCnt="8">
        <dgm:presLayoutVars/>
      </dgm:prSet>
      <dgm:spPr/>
    </dgm:pt>
    <dgm:pt modelId="{EBF54E55-D769-48F6-9ADB-3D7EF199B5A6}" type="pres">
      <dgm:prSet presAssocID="{B3A150C4-4F3E-4AE5-8DFD-EA4B03929A75}" presName="sibTrans" presStyleCnt="0"/>
      <dgm:spPr/>
    </dgm:pt>
    <dgm:pt modelId="{306EFE22-DEB7-4B9F-AA5B-D7A2FC235567}" type="pres">
      <dgm:prSet presAssocID="{C2F960DB-1D2A-4153-BC27-CD2D7AACD842}" presName="compNode" presStyleCnt="0"/>
      <dgm:spPr/>
    </dgm:pt>
    <dgm:pt modelId="{C634FEAD-3031-4E59-A4B9-9FACCB0606EB}" type="pres">
      <dgm:prSet presAssocID="{C2F960DB-1D2A-4153-BC27-CD2D7AACD842}" presName="iconRect" presStyleLbl="node1" presStyleIdx="2" presStyleCnt="4" custLinFactX="-141395" custLinFactNeighborX="-200000" custLinFactNeighborY="1303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int brush"/>
        </a:ext>
      </dgm:extLst>
    </dgm:pt>
    <dgm:pt modelId="{67E32242-D4DF-42E2-BC3F-53F20235E2D1}" type="pres">
      <dgm:prSet presAssocID="{C2F960DB-1D2A-4153-BC27-CD2D7AACD842}" presName="iconSpace" presStyleCnt="0"/>
      <dgm:spPr/>
    </dgm:pt>
    <dgm:pt modelId="{D93A1F43-72C9-42AC-B71D-88321A6452D8}" type="pres">
      <dgm:prSet presAssocID="{C2F960DB-1D2A-4153-BC27-CD2D7AACD842}" presName="parTx" presStyleLbl="revTx" presStyleIdx="4" presStyleCnt="8">
        <dgm:presLayoutVars>
          <dgm:chMax val="0"/>
          <dgm:chPref val="0"/>
        </dgm:presLayoutVars>
      </dgm:prSet>
      <dgm:spPr/>
    </dgm:pt>
    <dgm:pt modelId="{AEE56703-07AB-4314-A6CE-A6AAC8E77FB1}" type="pres">
      <dgm:prSet presAssocID="{C2F960DB-1D2A-4153-BC27-CD2D7AACD842}" presName="txSpace" presStyleCnt="0"/>
      <dgm:spPr/>
    </dgm:pt>
    <dgm:pt modelId="{240DE8B2-653C-4BA7-90FC-E2B4A535143B}" type="pres">
      <dgm:prSet presAssocID="{C2F960DB-1D2A-4153-BC27-CD2D7AACD842}" presName="desTx" presStyleLbl="revTx" presStyleIdx="5" presStyleCnt="8">
        <dgm:presLayoutVars/>
      </dgm:prSet>
      <dgm:spPr/>
    </dgm:pt>
    <dgm:pt modelId="{AE9A03DE-01ED-464E-98F0-FF8038605AA8}" type="pres">
      <dgm:prSet presAssocID="{ADD0A251-02D3-4A8C-91E2-9DFAFAD0B618}" presName="sibTrans" presStyleCnt="0"/>
      <dgm:spPr/>
    </dgm:pt>
    <dgm:pt modelId="{84AE9B7B-6629-4552-8EBF-F71A0C2EC6F0}" type="pres">
      <dgm:prSet presAssocID="{6A3F42F9-F45B-47FC-B719-E06E5C4C1F81}" presName="compNode" presStyleCnt="0"/>
      <dgm:spPr/>
    </dgm:pt>
    <dgm:pt modelId="{A11A28EE-1BC3-4D6B-A086-E2805A4CBA55}" type="pres">
      <dgm:prSet presAssocID="{6A3F42F9-F45B-47FC-B719-E06E5C4C1F81}" presName="iconRect" presStyleLbl="node1" presStyleIdx="3" presStyleCnt="4" custLinFactX="-500000" custLinFactNeighborX="-511300" custLinFactNeighborY="1303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ad with gears"/>
        </a:ext>
      </dgm:extLst>
    </dgm:pt>
    <dgm:pt modelId="{64CDEC03-6F44-4F70-A907-112568CFFE60}" type="pres">
      <dgm:prSet presAssocID="{6A3F42F9-F45B-47FC-B719-E06E5C4C1F81}" presName="iconSpace" presStyleCnt="0"/>
      <dgm:spPr/>
    </dgm:pt>
    <dgm:pt modelId="{C44FBF45-F3EF-4056-8F66-70D444615B3D}" type="pres">
      <dgm:prSet presAssocID="{6A3F42F9-F45B-47FC-B719-E06E5C4C1F81}" presName="parTx" presStyleLbl="revTx" presStyleIdx="6" presStyleCnt="8">
        <dgm:presLayoutVars>
          <dgm:chMax val="0"/>
          <dgm:chPref val="0"/>
        </dgm:presLayoutVars>
      </dgm:prSet>
      <dgm:spPr/>
    </dgm:pt>
    <dgm:pt modelId="{DD2CDA6D-0F37-4AF8-865A-CED20348B02C}" type="pres">
      <dgm:prSet presAssocID="{6A3F42F9-F45B-47FC-B719-E06E5C4C1F81}" presName="txSpace" presStyleCnt="0"/>
      <dgm:spPr/>
    </dgm:pt>
    <dgm:pt modelId="{A0D7A01E-CFF1-435C-A76B-700B002314F1}" type="pres">
      <dgm:prSet presAssocID="{6A3F42F9-F45B-47FC-B719-E06E5C4C1F81}" presName="desTx" presStyleLbl="revTx" presStyleIdx="7" presStyleCnt="8">
        <dgm:presLayoutVars/>
      </dgm:prSet>
      <dgm:spPr/>
    </dgm:pt>
  </dgm:ptLst>
  <dgm:cxnLst>
    <dgm:cxn modelId="{B974521E-14AD-4AB5-984A-8E23821DBA5F}" srcId="{D6E6DFDA-95C2-4732-BF4B-296DC6F549E9}" destId="{74ED7CA7-7B41-4A1D-AA93-BF09EA131E54}" srcOrd="1" destOrd="0" parTransId="{F28643F3-FC81-41D1-9BA8-CCB13EE33008}" sibTransId="{B3A150C4-4F3E-4AE5-8DFD-EA4B03929A75}"/>
    <dgm:cxn modelId="{4EEFB824-434C-47F0-AEBD-09EC93E0EAD9}" type="presOf" srcId="{66029432-BC64-45B5-BFF9-F18331CAE234}" destId="{3A0672C3-00B0-4B67-9BA2-1732DEFEB221}" srcOrd="0" destOrd="0" presId="urn:microsoft.com/office/officeart/2018/2/layout/IconLabelDescriptionList"/>
    <dgm:cxn modelId="{059BB427-A85D-4F04-A777-E20B7F51B54C}" type="presOf" srcId="{18D2F28B-C9FD-4B3F-9B70-B33436BD314A}" destId="{3A0672C3-00B0-4B67-9BA2-1732DEFEB221}" srcOrd="0" destOrd="1" presId="urn:microsoft.com/office/officeart/2018/2/layout/IconLabelDescriptionList"/>
    <dgm:cxn modelId="{3466322D-ECBC-4BB5-82DB-060416C7CBFB}" type="presOf" srcId="{C2F960DB-1D2A-4153-BC27-CD2D7AACD842}" destId="{D93A1F43-72C9-42AC-B71D-88321A6452D8}" srcOrd="0" destOrd="0" presId="urn:microsoft.com/office/officeart/2018/2/layout/IconLabelDescriptionList"/>
    <dgm:cxn modelId="{10D8645C-EE09-4470-9607-E52815424042}" srcId="{C2F960DB-1D2A-4153-BC27-CD2D7AACD842}" destId="{B1486D1E-770E-4DD1-8461-E12E21259E31}" srcOrd="0" destOrd="0" parTransId="{E34CB9DD-AE72-4862-BB6E-2A7CD3EEFABB}" sibTransId="{ADF8FE79-94F8-4CC3-A16E-66DBDC84E132}"/>
    <dgm:cxn modelId="{57A99260-C8FC-4658-A5A0-FFE1475DCAED}" srcId="{6A3F42F9-F45B-47FC-B719-E06E5C4C1F81}" destId="{5C3C376C-5B83-47EC-B4B1-1CF984972A5D}" srcOrd="0" destOrd="0" parTransId="{4F1A88D4-1B70-4193-AE27-AE34C6A5B761}" sibTransId="{82DE1381-4497-41C7-91A9-F71BD4F0214F}"/>
    <dgm:cxn modelId="{316B9D60-B202-472E-8FB8-D14552035610}" srcId="{D6E6DFDA-95C2-4732-BF4B-296DC6F549E9}" destId="{C2F960DB-1D2A-4153-BC27-CD2D7AACD842}" srcOrd="2" destOrd="0" parTransId="{E214A4AA-3EA3-4479-80AC-A51856E63269}" sibTransId="{ADD0A251-02D3-4A8C-91E2-9DFAFAD0B618}"/>
    <dgm:cxn modelId="{05B81248-4D52-4136-A375-D268457A9D0E}" type="presOf" srcId="{5C3C376C-5B83-47EC-B4B1-1CF984972A5D}" destId="{A0D7A01E-CFF1-435C-A76B-700B002314F1}" srcOrd="0" destOrd="0" presId="urn:microsoft.com/office/officeart/2018/2/layout/IconLabelDescriptionList"/>
    <dgm:cxn modelId="{ADA9BE4B-98B5-4B36-B5DC-6AEF312A5E13}" type="presOf" srcId="{D6E6DFDA-95C2-4732-BF4B-296DC6F549E9}" destId="{652A5F66-E6DD-4D54-83D3-911974FBD244}" srcOrd="0" destOrd="0" presId="urn:microsoft.com/office/officeart/2018/2/layout/IconLabelDescriptionList"/>
    <dgm:cxn modelId="{2C60EC6D-1AF3-405A-8052-7BE8950A6C27}" type="presOf" srcId="{311AA600-D6A9-4DE0-91EA-D05E2E55B435}" destId="{721D1DCC-13F7-4857-B935-DE11B8064540}" srcOrd="0" destOrd="0" presId="urn:microsoft.com/office/officeart/2018/2/layout/IconLabelDescriptionList"/>
    <dgm:cxn modelId="{D2F03E4E-E1A1-4210-813B-3EFA7884BCD1}" type="presOf" srcId="{3C459D60-7447-4E20-91AB-9C2EA9C4D19F}" destId="{3A0672C3-00B0-4B67-9BA2-1732DEFEB221}" srcOrd="0" destOrd="2" presId="urn:microsoft.com/office/officeart/2018/2/layout/IconLabelDescriptionList"/>
    <dgm:cxn modelId="{87158553-C43D-4FB8-92CA-11CF1F97CE87}" srcId="{219E9EAC-1CD0-4D3F-B2F8-DCF858E738EE}" destId="{66029432-BC64-45B5-BFF9-F18331CAE234}" srcOrd="0" destOrd="0" parTransId="{28173E23-1351-4AF4-B13B-8E79AD7C7B6B}" sibTransId="{41FE2BEA-40CF-4790-9007-9CD6D8050CF1}"/>
    <dgm:cxn modelId="{B6C02B75-6F3F-45FF-A0CD-4952FE7A003A}" type="presOf" srcId="{B1486D1E-770E-4DD1-8461-E12E21259E31}" destId="{240DE8B2-653C-4BA7-90FC-E2B4A535143B}" srcOrd="0" destOrd="0" presId="urn:microsoft.com/office/officeart/2018/2/layout/IconLabelDescriptionList"/>
    <dgm:cxn modelId="{2D3FAE87-58FE-461D-A8AA-B211B0EF8C17}" type="presOf" srcId="{6A3F42F9-F45B-47FC-B719-E06E5C4C1F81}" destId="{C44FBF45-F3EF-4056-8F66-70D444615B3D}" srcOrd="0" destOrd="0" presId="urn:microsoft.com/office/officeart/2018/2/layout/IconLabelDescriptionList"/>
    <dgm:cxn modelId="{4973718B-C303-4DC0-A9A7-8729EA0B8D61}" srcId="{66029432-BC64-45B5-BFF9-F18331CAE234}" destId="{18D2F28B-C9FD-4B3F-9B70-B33436BD314A}" srcOrd="0" destOrd="0" parTransId="{4086A059-910A-4EAE-B8A7-CF399F43F281}" sibTransId="{13AB9E87-CE49-4261-B4B6-06C5C30ADEDA}"/>
    <dgm:cxn modelId="{3ACB0090-1857-4BAB-A517-4AC62ED0288F}" type="presOf" srcId="{219E9EAC-1CD0-4D3F-B2F8-DCF858E738EE}" destId="{F5D7F0B5-92C2-4633-865A-20BB0EDF7D17}" srcOrd="0" destOrd="0" presId="urn:microsoft.com/office/officeart/2018/2/layout/IconLabelDescriptionList"/>
    <dgm:cxn modelId="{617F759D-985B-469E-BD9E-55080E886E56}" srcId="{74ED7CA7-7B41-4A1D-AA93-BF09EA131E54}" destId="{311AA600-D6A9-4DE0-91EA-D05E2E55B435}" srcOrd="0" destOrd="0" parTransId="{E5FCD6B2-0028-49E7-9196-1DB69BA334E0}" sibTransId="{05134743-5851-417D-8F75-8341A0178FE2}"/>
    <dgm:cxn modelId="{0D29FFBB-D91B-4AC3-8EEF-17BB3E34504E}" srcId="{D6E6DFDA-95C2-4732-BF4B-296DC6F549E9}" destId="{219E9EAC-1CD0-4D3F-B2F8-DCF858E738EE}" srcOrd="0" destOrd="0" parTransId="{2FCC2C49-8102-4DC4-A047-268EBC58A2E0}" sibTransId="{02A566E6-7683-46A7-A887-A5B8D0F1F40A}"/>
    <dgm:cxn modelId="{D4B7EDBC-FE1D-430E-8EFC-7790201E433A}" srcId="{D6E6DFDA-95C2-4732-BF4B-296DC6F549E9}" destId="{6A3F42F9-F45B-47FC-B719-E06E5C4C1F81}" srcOrd="3" destOrd="0" parTransId="{4588CEEC-6B4C-4D89-A485-27DE8B6B4C1B}" sibTransId="{FD20E2D0-42C0-4453-B42B-4CC109C455E4}"/>
    <dgm:cxn modelId="{674280D5-8D9F-4E87-B7DC-D53A2B24F716}" type="presOf" srcId="{74ED7CA7-7B41-4A1D-AA93-BF09EA131E54}" destId="{E84C92CD-F3C5-46CC-9662-4CE4CE73C520}" srcOrd="0" destOrd="0" presId="urn:microsoft.com/office/officeart/2018/2/layout/IconLabelDescriptionList"/>
    <dgm:cxn modelId="{56320BFD-F6EA-464A-B39B-3FCE6F0A3F40}" srcId="{66029432-BC64-45B5-BFF9-F18331CAE234}" destId="{3C459D60-7447-4E20-91AB-9C2EA9C4D19F}" srcOrd="1" destOrd="0" parTransId="{21E47826-C0DB-474A-B129-0F15218E0D9B}" sibTransId="{4AC05766-AB25-4CB9-9515-37110512B5DF}"/>
    <dgm:cxn modelId="{40E4CD93-634E-4345-A734-2DA8B3AA874C}" type="presParOf" srcId="{652A5F66-E6DD-4D54-83D3-911974FBD244}" destId="{836FF8F6-0732-40E2-AE86-BBA1545979A7}" srcOrd="0" destOrd="0" presId="urn:microsoft.com/office/officeart/2018/2/layout/IconLabelDescriptionList"/>
    <dgm:cxn modelId="{F9B393F9-C687-461E-B2BC-4FB9C7341B1B}" type="presParOf" srcId="{836FF8F6-0732-40E2-AE86-BBA1545979A7}" destId="{CFC82DC8-43DE-462F-903F-3BD92793B480}" srcOrd="0" destOrd="0" presId="urn:microsoft.com/office/officeart/2018/2/layout/IconLabelDescriptionList"/>
    <dgm:cxn modelId="{201D4554-C251-4F87-8E04-923C7FD9359B}" type="presParOf" srcId="{836FF8F6-0732-40E2-AE86-BBA1545979A7}" destId="{9DA6977F-6C44-44A8-84B1-BEE6CB7EC852}" srcOrd="1" destOrd="0" presId="urn:microsoft.com/office/officeart/2018/2/layout/IconLabelDescriptionList"/>
    <dgm:cxn modelId="{81075F27-E732-497A-B054-18895D0F7F93}" type="presParOf" srcId="{836FF8F6-0732-40E2-AE86-BBA1545979A7}" destId="{F5D7F0B5-92C2-4633-865A-20BB0EDF7D17}" srcOrd="2" destOrd="0" presId="urn:microsoft.com/office/officeart/2018/2/layout/IconLabelDescriptionList"/>
    <dgm:cxn modelId="{D91C93C3-08E5-408C-8BC2-5B5C42E9F382}" type="presParOf" srcId="{836FF8F6-0732-40E2-AE86-BBA1545979A7}" destId="{A6E18B22-A35C-4AAC-8FC7-A325B80F18A1}" srcOrd="3" destOrd="0" presId="urn:microsoft.com/office/officeart/2018/2/layout/IconLabelDescriptionList"/>
    <dgm:cxn modelId="{5BD8D209-398E-429C-9F14-467AC46079D8}" type="presParOf" srcId="{836FF8F6-0732-40E2-AE86-BBA1545979A7}" destId="{3A0672C3-00B0-4B67-9BA2-1732DEFEB221}" srcOrd="4" destOrd="0" presId="urn:microsoft.com/office/officeart/2018/2/layout/IconLabelDescriptionList"/>
    <dgm:cxn modelId="{78932F31-3C7C-451F-B8A6-A6182B43E5BF}" type="presParOf" srcId="{652A5F66-E6DD-4D54-83D3-911974FBD244}" destId="{FC378D68-2BB0-48ED-92B4-B530FEE36C7D}" srcOrd="1" destOrd="0" presId="urn:microsoft.com/office/officeart/2018/2/layout/IconLabelDescriptionList"/>
    <dgm:cxn modelId="{5BA2442A-98EA-49DF-B542-DE1D0B61CB2D}" type="presParOf" srcId="{652A5F66-E6DD-4D54-83D3-911974FBD244}" destId="{819729EB-8268-4AC8-8471-F74BDC9FADBF}" srcOrd="2" destOrd="0" presId="urn:microsoft.com/office/officeart/2018/2/layout/IconLabelDescriptionList"/>
    <dgm:cxn modelId="{D614D943-BEDE-4E12-AE1C-0BF43234E202}" type="presParOf" srcId="{819729EB-8268-4AC8-8471-F74BDC9FADBF}" destId="{E031675B-5891-4AF3-AC40-54FF900431E3}" srcOrd="0" destOrd="0" presId="urn:microsoft.com/office/officeart/2018/2/layout/IconLabelDescriptionList"/>
    <dgm:cxn modelId="{A5FA6C4A-2799-4551-83B3-26BD7A2C6943}" type="presParOf" srcId="{819729EB-8268-4AC8-8471-F74BDC9FADBF}" destId="{990C1AA8-4B40-4C52-AD13-FBC13915F8FA}" srcOrd="1" destOrd="0" presId="urn:microsoft.com/office/officeart/2018/2/layout/IconLabelDescriptionList"/>
    <dgm:cxn modelId="{FE1A9045-A242-4E3B-BC1C-C8A78F75AE9F}" type="presParOf" srcId="{819729EB-8268-4AC8-8471-F74BDC9FADBF}" destId="{E84C92CD-F3C5-46CC-9662-4CE4CE73C520}" srcOrd="2" destOrd="0" presId="urn:microsoft.com/office/officeart/2018/2/layout/IconLabelDescriptionList"/>
    <dgm:cxn modelId="{64EEEBE5-7D09-4A0F-8804-FBB4F8F906CF}" type="presParOf" srcId="{819729EB-8268-4AC8-8471-F74BDC9FADBF}" destId="{A44A8025-2814-4FC4-93C3-13E8A5F1D4D9}" srcOrd="3" destOrd="0" presId="urn:microsoft.com/office/officeart/2018/2/layout/IconLabelDescriptionList"/>
    <dgm:cxn modelId="{C81A99B3-002D-4EB3-9C55-9E9E9D526F9F}" type="presParOf" srcId="{819729EB-8268-4AC8-8471-F74BDC9FADBF}" destId="{721D1DCC-13F7-4857-B935-DE11B8064540}" srcOrd="4" destOrd="0" presId="urn:microsoft.com/office/officeart/2018/2/layout/IconLabelDescriptionList"/>
    <dgm:cxn modelId="{193A1DAF-BDAF-409B-8BDA-A1E74BF6F533}" type="presParOf" srcId="{652A5F66-E6DD-4D54-83D3-911974FBD244}" destId="{EBF54E55-D769-48F6-9ADB-3D7EF199B5A6}" srcOrd="3" destOrd="0" presId="urn:microsoft.com/office/officeart/2018/2/layout/IconLabelDescriptionList"/>
    <dgm:cxn modelId="{C1B83A9F-98EC-443F-9DE1-A753CCACC9EC}" type="presParOf" srcId="{652A5F66-E6DD-4D54-83D3-911974FBD244}" destId="{306EFE22-DEB7-4B9F-AA5B-D7A2FC235567}" srcOrd="4" destOrd="0" presId="urn:microsoft.com/office/officeart/2018/2/layout/IconLabelDescriptionList"/>
    <dgm:cxn modelId="{99C5CC21-46E0-49A3-A8AC-701F983088C3}" type="presParOf" srcId="{306EFE22-DEB7-4B9F-AA5B-D7A2FC235567}" destId="{C634FEAD-3031-4E59-A4B9-9FACCB0606EB}" srcOrd="0" destOrd="0" presId="urn:microsoft.com/office/officeart/2018/2/layout/IconLabelDescriptionList"/>
    <dgm:cxn modelId="{26AB75DB-2122-4515-ACC5-76E6F9024408}" type="presParOf" srcId="{306EFE22-DEB7-4B9F-AA5B-D7A2FC235567}" destId="{67E32242-D4DF-42E2-BC3F-53F20235E2D1}" srcOrd="1" destOrd="0" presId="urn:microsoft.com/office/officeart/2018/2/layout/IconLabelDescriptionList"/>
    <dgm:cxn modelId="{19B2D053-E3CF-4121-882C-E5476ACD9C47}" type="presParOf" srcId="{306EFE22-DEB7-4B9F-AA5B-D7A2FC235567}" destId="{D93A1F43-72C9-42AC-B71D-88321A6452D8}" srcOrd="2" destOrd="0" presId="urn:microsoft.com/office/officeart/2018/2/layout/IconLabelDescriptionList"/>
    <dgm:cxn modelId="{357755A6-5335-418F-9A3C-A27135039DFD}" type="presParOf" srcId="{306EFE22-DEB7-4B9F-AA5B-D7A2FC235567}" destId="{AEE56703-07AB-4314-A6CE-A6AAC8E77FB1}" srcOrd="3" destOrd="0" presId="urn:microsoft.com/office/officeart/2018/2/layout/IconLabelDescriptionList"/>
    <dgm:cxn modelId="{2AD403F5-B65C-4FD0-BFFA-5767D152910C}" type="presParOf" srcId="{306EFE22-DEB7-4B9F-AA5B-D7A2FC235567}" destId="{240DE8B2-653C-4BA7-90FC-E2B4A535143B}" srcOrd="4" destOrd="0" presId="urn:microsoft.com/office/officeart/2018/2/layout/IconLabelDescriptionList"/>
    <dgm:cxn modelId="{706A8861-F9DE-40FB-9EDE-5D7BFB8D14E9}" type="presParOf" srcId="{652A5F66-E6DD-4D54-83D3-911974FBD244}" destId="{AE9A03DE-01ED-464E-98F0-FF8038605AA8}" srcOrd="5" destOrd="0" presId="urn:microsoft.com/office/officeart/2018/2/layout/IconLabelDescriptionList"/>
    <dgm:cxn modelId="{E02158AF-20C8-4495-835F-163888C7DE2A}" type="presParOf" srcId="{652A5F66-E6DD-4D54-83D3-911974FBD244}" destId="{84AE9B7B-6629-4552-8EBF-F71A0C2EC6F0}" srcOrd="6" destOrd="0" presId="urn:microsoft.com/office/officeart/2018/2/layout/IconLabelDescriptionList"/>
    <dgm:cxn modelId="{CFE32031-50C1-44CF-8700-4A613D60B486}" type="presParOf" srcId="{84AE9B7B-6629-4552-8EBF-F71A0C2EC6F0}" destId="{A11A28EE-1BC3-4D6B-A086-E2805A4CBA55}" srcOrd="0" destOrd="0" presId="urn:microsoft.com/office/officeart/2018/2/layout/IconLabelDescriptionList"/>
    <dgm:cxn modelId="{F7DB8471-E056-4C7B-BB67-B4BE8D0D0D75}" type="presParOf" srcId="{84AE9B7B-6629-4552-8EBF-F71A0C2EC6F0}" destId="{64CDEC03-6F44-4F70-A907-112568CFFE60}" srcOrd="1" destOrd="0" presId="urn:microsoft.com/office/officeart/2018/2/layout/IconLabelDescriptionList"/>
    <dgm:cxn modelId="{2A4BA79B-4BC8-49DA-A2D8-90A37453531B}" type="presParOf" srcId="{84AE9B7B-6629-4552-8EBF-F71A0C2EC6F0}" destId="{C44FBF45-F3EF-4056-8F66-70D444615B3D}" srcOrd="2" destOrd="0" presId="urn:microsoft.com/office/officeart/2018/2/layout/IconLabelDescriptionList"/>
    <dgm:cxn modelId="{25FF2A37-13D7-4619-9C27-8FFCC2465BB5}" type="presParOf" srcId="{84AE9B7B-6629-4552-8EBF-F71A0C2EC6F0}" destId="{DD2CDA6D-0F37-4AF8-865A-CED20348B02C}" srcOrd="3" destOrd="0" presId="urn:microsoft.com/office/officeart/2018/2/layout/IconLabelDescriptionList"/>
    <dgm:cxn modelId="{72E6543A-0668-4085-9DF0-F7F39E456FBD}" type="presParOf" srcId="{84AE9B7B-6629-4552-8EBF-F71A0C2EC6F0}" destId="{A0D7A01E-CFF1-435C-A76B-700B002314F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27C14B-28E6-470B-B9CB-20293969F54D}" type="doc">
      <dgm:prSet loTypeId="urn:microsoft.com/office/officeart/2005/8/layout/list1" loCatId="list" qsTypeId="urn:microsoft.com/office/officeart/2005/8/quickstyle/simple2" qsCatId="simple" csTypeId="urn:microsoft.com/office/officeart/2005/8/colors/colorful2" csCatId="colorful" phldr="1"/>
      <dgm:spPr/>
      <dgm:t>
        <a:bodyPr/>
        <a:lstStyle/>
        <a:p>
          <a:endParaRPr lang="en-US"/>
        </a:p>
      </dgm:t>
    </dgm:pt>
    <dgm:pt modelId="{244786FB-A6D6-4914-B692-D7F23F104C1F}">
      <dgm:prSet/>
      <dgm:spPr/>
      <dgm:t>
        <a:bodyPr/>
        <a:lstStyle/>
        <a:p>
          <a:r>
            <a:rPr lang="en-US"/>
            <a:t>CS 253 – Software Development</a:t>
          </a:r>
        </a:p>
      </dgm:t>
    </dgm:pt>
    <dgm:pt modelId="{488B9B0A-E9A0-44D5-B454-803E6ED00C19}" type="parTrans" cxnId="{B0433DCD-67C2-456E-9C30-8C8304C0554C}">
      <dgm:prSet/>
      <dgm:spPr/>
      <dgm:t>
        <a:bodyPr/>
        <a:lstStyle/>
        <a:p>
          <a:endParaRPr lang="en-US"/>
        </a:p>
      </dgm:t>
    </dgm:pt>
    <dgm:pt modelId="{7DF512CC-4239-4A3E-8C7F-D514AAE31C0B}" type="sibTrans" cxnId="{B0433DCD-67C2-456E-9C30-8C8304C0554C}">
      <dgm:prSet/>
      <dgm:spPr/>
      <dgm:t>
        <a:bodyPr/>
        <a:lstStyle/>
        <a:p>
          <a:endParaRPr lang="en-US"/>
        </a:p>
      </dgm:t>
    </dgm:pt>
    <dgm:pt modelId="{178D0238-EB5A-43F5-AE93-91DE686D6D78}">
      <dgm:prSet/>
      <dgm:spPr/>
      <dgm:t>
        <a:bodyPr/>
        <a:lstStyle/>
        <a:p>
          <a:r>
            <a:rPr lang="en-US"/>
            <a:t>CS 263 – Software Engineering</a:t>
          </a:r>
        </a:p>
      </dgm:t>
    </dgm:pt>
    <dgm:pt modelId="{6EC6C197-E732-448A-AF33-8E0651BA555C}" type="parTrans" cxnId="{164AF9F9-6BE1-49C2-95B1-EF9D1F5739EB}">
      <dgm:prSet/>
      <dgm:spPr/>
      <dgm:t>
        <a:bodyPr/>
        <a:lstStyle/>
        <a:p>
          <a:endParaRPr lang="en-US"/>
        </a:p>
      </dgm:t>
    </dgm:pt>
    <dgm:pt modelId="{96A456BF-6894-437A-9941-0CEE59BFA8AC}" type="sibTrans" cxnId="{164AF9F9-6BE1-49C2-95B1-EF9D1F5739EB}">
      <dgm:prSet/>
      <dgm:spPr/>
      <dgm:t>
        <a:bodyPr/>
        <a:lstStyle/>
        <a:p>
          <a:endParaRPr lang="en-US"/>
        </a:p>
      </dgm:t>
    </dgm:pt>
    <dgm:pt modelId="{872C7B9A-F36A-4396-A5C7-759575AEFBE1}">
      <dgm:prSet/>
      <dgm:spPr/>
      <dgm:t>
        <a:bodyPr/>
        <a:lstStyle/>
        <a:p>
          <a:r>
            <a:rPr lang="en-US"/>
            <a:t>CS 465 – Networking</a:t>
          </a:r>
        </a:p>
      </dgm:t>
    </dgm:pt>
    <dgm:pt modelId="{86CC49EC-6DDC-4F80-8547-DA1F04701C20}" type="parTrans" cxnId="{74CDA34A-855F-4903-B2C6-C0D9973E930A}">
      <dgm:prSet/>
      <dgm:spPr/>
      <dgm:t>
        <a:bodyPr/>
        <a:lstStyle/>
        <a:p>
          <a:endParaRPr lang="en-US"/>
        </a:p>
      </dgm:t>
    </dgm:pt>
    <dgm:pt modelId="{0BFB9AA5-AE5D-4B9C-AA29-C39F52511F88}" type="sibTrans" cxnId="{74CDA34A-855F-4903-B2C6-C0D9973E930A}">
      <dgm:prSet/>
      <dgm:spPr/>
      <dgm:t>
        <a:bodyPr/>
        <a:lstStyle/>
        <a:p>
          <a:endParaRPr lang="en-US"/>
        </a:p>
      </dgm:t>
    </dgm:pt>
    <dgm:pt modelId="{239444B6-ABB9-41DB-927C-4FF34D514622}">
      <dgm:prSet/>
      <dgm:spPr/>
      <dgm:t>
        <a:bodyPr/>
        <a:lstStyle/>
        <a:p>
          <a:r>
            <a:rPr lang="en-US"/>
            <a:t>CS 150/151 – Problem Solving</a:t>
          </a:r>
        </a:p>
      </dgm:t>
    </dgm:pt>
    <dgm:pt modelId="{4459AB4B-6227-43CD-8489-F33532EC24FB}" type="parTrans" cxnId="{DFF89261-F68A-44D1-A06F-7638AC6B1EF9}">
      <dgm:prSet/>
      <dgm:spPr/>
      <dgm:t>
        <a:bodyPr/>
        <a:lstStyle/>
        <a:p>
          <a:endParaRPr lang="en-US"/>
        </a:p>
      </dgm:t>
    </dgm:pt>
    <dgm:pt modelId="{FF34A083-290C-4982-81DA-2D33F808C0E1}" type="sibTrans" cxnId="{DFF89261-F68A-44D1-A06F-7638AC6B1EF9}">
      <dgm:prSet/>
      <dgm:spPr/>
      <dgm:t>
        <a:bodyPr/>
        <a:lstStyle/>
        <a:p>
          <a:endParaRPr lang="en-US"/>
        </a:p>
      </dgm:t>
    </dgm:pt>
    <dgm:pt modelId="{A6E6B503-3797-4305-8EFD-02FBE663CBF6}">
      <dgm:prSet/>
      <dgm:spPr/>
      <dgm:t>
        <a:bodyPr/>
        <a:lstStyle/>
        <a:p>
          <a:r>
            <a:rPr lang="en-US" dirty="0"/>
            <a:t>CS 453 - Databases</a:t>
          </a:r>
        </a:p>
      </dgm:t>
    </dgm:pt>
    <dgm:pt modelId="{46A9ADB8-CF2D-4E06-8C7C-9740055B524E}" type="parTrans" cxnId="{0DA7E803-B55C-457C-A4D1-FCAFAFB8E45E}">
      <dgm:prSet/>
      <dgm:spPr/>
      <dgm:t>
        <a:bodyPr/>
        <a:lstStyle/>
        <a:p>
          <a:endParaRPr lang="en-US"/>
        </a:p>
      </dgm:t>
    </dgm:pt>
    <dgm:pt modelId="{7F6B9E8E-909C-4754-B055-581F1C24DDCD}" type="sibTrans" cxnId="{0DA7E803-B55C-457C-A4D1-FCAFAFB8E45E}">
      <dgm:prSet/>
      <dgm:spPr/>
      <dgm:t>
        <a:bodyPr/>
        <a:lstStyle/>
        <a:p>
          <a:endParaRPr lang="en-US"/>
        </a:p>
      </dgm:t>
    </dgm:pt>
    <dgm:pt modelId="{D81AB616-B99C-4030-BD4B-A8D44CD24EEB}">
      <dgm:prSet/>
      <dgm:spPr/>
      <dgm:t>
        <a:bodyPr/>
        <a:lstStyle/>
        <a:p>
          <a:r>
            <a:rPr lang="en-US" dirty="0"/>
            <a:t>CS 461 - Computer Graphics</a:t>
          </a:r>
        </a:p>
      </dgm:t>
    </dgm:pt>
    <dgm:pt modelId="{DBF16655-2C24-440F-84DE-A7E332375E2E}" type="parTrans" cxnId="{BFFED297-D90E-4145-A4C7-9F4A046C0E14}">
      <dgm:prSet/>
      <dgm:spPr/>
      <dgm:t>
        <a:bodyPr/>
        <a:lstStyle/>
        <a:p>
          <a:endParaRPr lang="en-US"/>
        </a:p>
      </dgm:t>
    </dgm:pt>
    <dgm:pt modelId="{180F8D1A-A3B4-49D2-8D6A-6E046C0EB1F1}" type="sibTrans" cxnId="{BFFED297-D90E-4145-A4C7-9F4A046C0E14}">
      <dgm:prSet/>
      <dgm:spPr/>
      <dgm:t>
        <a:bodyPr/>
        <a:lstStyle/>
        <a:p>
          <a:endParaRPr lang="en-US"/>
        </a:p>
      </dgm:t>
    </dgm:pt>
    <dgm:pt modelId="{E48BAE4F-B10F-4AE6-B6F7-A0D8281D40E3}" type="pres">
      <dgm:prSet presAssocID="{4227C14B-28E6-470B-B9CB-20293969F54D}" presName="linear" presStyleCnt="0">
        <dgm:presLayoutVars>
          <dgm:dir/>
          <dgm:animLvl val="lvl"/>
          <dgm:resizeHandles val="exact"/>
        </dgm:presLayoutVars>
      </dgm:prSet>
      <dgm:spPr/>
    </dgm:pt>
    <dgm:pt modelId="{098F76AD-435B-492E-B1B2-4B5F4A509F69}" type="pres">
      <dgm:prSet presAssocID="{244786FB-A6D6-4914-B692-D7F23F104C1F}" presName="parentLin" presStyleCnt="0"/>
      <dgm:spPr/>
    </dgm:pt>
    <dgm:pt modelId="{6351589C-749E-4F56-88DE-ADCAE9BF4615}" type="pres">
      <dgm:prSet presAssocID="{244786FB-A6D6-4914-B692-D7F23F104C1F}" presName="parentLeftMargin" presStyleLbl="node1" presStyleIdx="0" presStyleCnt="6"/>
      <dgm:spPr/>
    </dgm:pt>
    <dgm:pt modelId="{B3B00FD6-EBAA-48D4-8F55-1446A9AF2F42}" type="pres">
      <dgm:prSet presAssocID="{244786FB-A6D6-4914-B692-D7F23F104C1F}" presName="parentText" presStyleLbl="node1" presStyleIdx="0" presStyleCnt="6">
        <dgm:presLayoutVars>
          <dgm:chMax val="0"/>
          <dgm:bulletEnabled val="1"/>
        </dgm:presLayoutVars>
      </dgm:prSet>
      <dgm:spPr/>
    </dgm:pt>
    <dgm:pt modelId="{83EA83A6-9560-468C-8EB0-70229700E3B8}" type="pres">
      <dgm:prSet presAssocID="{244786FB-A6D6-4914-B692-D7F23F104C1F}" presName="negativeSpace" presStyleCnt="0"/>
      <dgm:spPr/>
    </dgm:pt>
    <dgm:pt modelId="{126FF537-D43C-4BD2-BC8E-68FC7C684A1B}" type="pres">
      <dgm:prSet presAssocID="{244786FB-A6D6-4914-B692-D7F23F104C1F}" presName="childText" presStyleLbl="conFgAcc1" presStyleIdx="0" presStyleCnt="6">
        <dgm:presLayoutVars>
          <dgm:bulletEnabled val="1"/>
        </dgm:presLayoutVars>
      </dgm:prSet>
      <dgm:spPr/>
    </dgm:pt>
    <dgm:pt modelId="{05AD2461-F476-4215-A7C9-320A25DA5A0D}" type="pres">
      <dgm:prSet presAssocID="{7DF512CC-4239-4A3E-8C7F-D514AAE31C0B}" presName="spaceBetweenRectangles" presStyleCnt="0"/>
      <dgm:spPr/>
    </dgm:pt>
    <dgm:pt modelId="{00F1604D-E1A4-434C-916C-15576572A138}" type="pres">
      <dgm:prSet presAssocID="{178D0238-EB5A-43F5-AE93-91DE686D6D78}" presName="parentLin" presStyleCnt="0"/>
      <dgm:spPr/>
    </dgm:pt>
    <dgm:pt modelId="{FD13253A-4DC2-4865-99E8-9F288167B9F0}" type="pres">
      <dgm:prSet presAssocID="{178D0238-EB5A-43F5-AE93-91DE686D6D78}" presName="parentLeftMargin" presStyleLbl="node1" presStyleIdx="0" presStyleCnt="6"/>
      <dgm:spPr/>
    </dgm:pt>
    <dgm:pt modelId="{10443853-3338-4816-8DA6-D9A52F3C61E7}" type="pres">
      <dgm:prSet presAssocID="{178D0238-EB5A-43F5-AE93-91DE686D6D78}" presName="parentText" presStyleLbl="node1" presStyleIdx="1" presStyleCnt="6">
        <dgm:presLayoutVars>
          <dgm:chMax val="0"/>
          <dgm:bulletEnabled val="1"/>
        </dgm:presLayoutVars>
      </dgm:prSet>
      <dgm:spPr/>
    </dgm:pt>
    <dgm:pt modelId="{DF38B77A-5398-43CE-9D7E-1CCB850E870C}" type="pres">
      <dgm:prSet presAssocID="{178D0238-EB5A-43F5-AE93-91DE686D6D78}" presName="negativeSpace" presStyleCnt="0"/>
      <dgm:spPr/>
    </dgm:pt>
    <dgm:pt modelId="{D6BE9164-A6EE-4D24-8956-C71D8A3EB071}" type="pres">
      <dgm:prSet presAssocID="{178D0238-EB5A-43F5-AE93-91DE686D6D78}" presName="childText" presStyleLbl="conFgAcc1" presStyleIdx="1" presStyleCnt="6">
        <dgm:presLayoutVars>
          <dgm:bulletEnabled val="1"/>
        </dgm:presLayoutVars>
      </dgm:prSet>
      <dgm:spPr/>
    </dgm:pt>
    <dgm:pt modelId="{5EC889FA-A777-4186-9A75-B76781564030}" type="pres">
      <dgm:prSet presAssocID="{96A456BF-6894-437A-9941-0CEE59BFA8AC}" presName="spaceBetweenRectangles" presStyleCnt="0"/>
      <dgm:spPr/>
    </dgm:pt>
    <dgm:pt modelId="{0B370B4B-59DB-4F42-BCFE-259AD95B3EB2}" type="pres">
      <dgm:prSet presAssocID="{872C7B9A-F36A-4396-A5C7-759575AEFBE1}" presName="parentLin" presStyleCnt="0"/>
      <dgm:spPr/>
    </dgm:pt>
    <dgm:pt modelId="{B893F2F4-93F7-4B65-8494-61DD70072407}" type="pres">
      <dgm:prSet presAssocID="{872C7B9A-F36A-4396-A5C7-759575AEFBE1}" presName="parentLeftMargin" presStyleLbl="node1" presStyleIdx="1" presStyleCnt="6"/>
      <dgm:spPr/>
    </dgm:pt>
    <dgm:pt modelId="{8EA7BF17-AF8E-407F-882F-2427EF1EFA3F}" type="pres">
      <dgm:prSet presAssocID="{872C7B9A-F36A-4396-A5C7-759575AEFBE1}" presName="parentText" presStyleLbl="node1" presStyleIdx="2" presStyleCnt="6">
        <dgm:presLayoutVars>
          <dgm:chMax val="0"/>
          <dgm:bulletEnabled val="1"/>
        </dgm:presLayoutVars>
      </dgm:prSet>
      <dgm:spPr/>
    </dgm:pt>
    <dgm:pt modelId="{8FEA9DEE-4065-4D2D-8223-D90F024FF2B5}" type="pres">
      <dgm:prSet presAssocID="{872C7B9A-F36A-4396-A5C7-759575AEFBE1}" presName="negativeSpace" presStyleCnt="0"/>
      <dgm:spPr/>
    </dgm:pt>
    <dgm:pt modelId="{6F966EF4-4E7C-4DEA-80A3-44493A92F9E9}" type="pres">
      <dgm:prSet presAssocID="{872C7B9A-F36A-4396-A5C7-759575AEFBE1}" presName="childText" presStyleLbl="conFgAcc1" presStyleIdx="2" presStyleCnt="6">
        <dgm:presLayoutVars>
          <dgm:bulletEnabled val="1"/>
        </dgm:presLayoutVars>
      </dgm:prSet>
      <dgm:spPr/>
    </dgm:pt>
    <dgm:pt modelId="{685FCDC1-FC97-4265-A0E5-09BBE49190EF}" type="pres">
      <dgm:prSet presAssocID="{0BFB9AA5-AE5D-4B9C-AA29-C39F52511F88}" presName="spaceBetweenRectangles" presStyleCnt="0"/>
      <dgm:spPr/>
    </dgm:pt>
    <dgm:pt modelId="{D7995D95-F2AD-4B8A-9695-5D9528E0DE7D}" type="pres">
      <dgm:prSet presAssocID="{239444B6-ABB9-41DB-927C-4FF34D514622}" presName="parentLin" presStyleCnt="0"/>
      <dgm:spPr/>
    </dgm:pt>
    <dgm:pt modelId="{3F9CE255-02ED-497A-B33A-9FD82D11B781}" type="pres">
      <dgm:prSet presAssocID="{239444B6-ABB9-41DB-927C-4FF34D514622}" presName="parentLeftMargin" presStyleLbl="node1" presStyleIdx="2" presStyleCnt="6"/>
      <dgm:spPr/>
    </dgm:pt>
    <dgm:pt modelId="{6DD6D367-5AA4-4595-947E-9F2B7F1B808C}" type="pres">
      <dgm:prSet presAssocID="{239444B6-ABB9-41DB-927C-4FF34D514622}" presName="parentText" presStyleLbl="node1" presStyleIdx="3" presStyleCnt="6">
        <dgm:presLayoutVars>
          <dgm:chMax val="0"/>
          <dgm:bulletEnabled val="1"/>
        </dgm:presLayoutVars>
      </dgm:prSet>
      <dgm:spPr/>
    </dgm:pt>
    <dgm:pt modelId="{A11EFD48-C87D-4489-B3DA-B363866A1469}" type="pres">
      <dgm:prSet presAssocID="{239444B6-ABB9-41DB-927C-4FF34D514622}" presName="negativeSpace" presStyleCnt="0"/>
      <dgm:spPr/>
    </dgm:pt>
    <dgm:pt modelId="{E5D40ACD-5C3C-4FAD-83DF-B63BDBF055A7}" type="pres">
      <dgm:prSet presAssocID="{239444B6-ABB9-41DB-927C-4FF34D514622}" presName="childText" presStyleLbl="conFgAcc1" presStyleIdx="3" presStyleCnt="6">
        <dgm:presLayoutVars>
          <dgm:bulletEnabled val="1"/>
        </dgm:presLayoutVars>
      </dgm:prSet>
      <dgm:spPr/>
    </dgm:pt>
    <dgm:pt modelId="{1BD8DC98-0B15-4A60-A471-4EC31D7FD2DF}" type="pres">
      <dgm:prSet presAssocID="{FF34A083-290C-4982-81DA-2D33F808C0E1}" presName="spaceBetweenRectangles" presStyleCnt="0"/>
      <dgm:spPr/>
    </dgm:pt>
    <dgm:pt modelId="{663CB566-A809-4E76-BED1-B8AFFAFF1A25}" type="pres">
      <dgm:prSet presAssocID="{A6E6B503-3797-4305-8EFD-02FBE663CBF6}" presName="parentLin" presStyleCnt="0"/>
      <dgm:spPr/>
    </dgm:pt>
    <dgm:pt modelId="{FEE11AB2-601C-4429-9052-F18F0B2597E8}" type="pres">
      <dgm:prSet presAssocID="{A6E6B503-3797-4305-8EFD-02FBE663CBF6}" presName="parentLeftMargin" presStyleLbl="node1" presStyleIdx="3" presStyleCnt="6"/>
      <dgm:spPr/>
    </dgm:pt>
    <dgm:pt modelId="{0B3CD07A-851F-4BE5-A1BD-91E38EE57675}" type="pres">
      <dgm:prSet presAssocID="{A6E6B503-3797-4305-8EFD-02FBE663CBF6}" presName="parentText" presStyleLbl="node1" presStyleIdx="4" presStyleCnt="6">
        <dgm:presLayoutVars>
          <dgm:chMax val="0"/>
          <dgm:bulletEnabled val="1"/>
        </dgm:presLayoutVars>
      </dgm:prSet>
      <dgm:spPr/>
    </dgm:pt>
    <dgm:pt modelId="{C8B7D18E-EC8D-4358-8B85-91260004BDBE}" type="pres">
      <dgm:prSet presAssocID="{A6E6B503-3797-4305-8EFD-02FBE663CBF6}" presName="negativeSpace" presStyleCnt="0"/>
      <dgm:spPr/>
    </dgm:pt>
    <dgm:pt modelId="{697F2180-AE5B-4F04-85A5-E3A735D04B7E}" type="pres">
      <dgm:prSet presAssocID="{A6E6B503-3797-4305-8EFD-02FBE663CBF6}" presName="childText" presStyleLbl="conFgAcc1" presStyleIdx="4" presStyleCnt="6">
        <dgm:presLayoutVars>
          <dgm:bulletEnabled val="1"/>
        </dgm:presLayoutVars>
      </dgm:prSet>
      <dgm:spPr/>
    </dgm:pt>
    <dgm:pt modelId="{588F58BA-3E15-409C-A4DF-CC8EA083C6D6}" type="pres">
      <dgm:prSet presAssocID="{7F6B9E8E-909C-4754-B055-581F1C24DDCD}" presName="spaceBetweenRectangles" presStyleCnt="0"/>
      <dgm:spPr/>
    </dgm:pt>
    <dgm:pt modelId="{3095143E-8A54-4403-819A-2B2DC6DE44E2}" type="pres">
      <dgm:prSet presAssocID="{D81AB616-B99C-4030-BD4B-A8D44CD24EEB}" presName="parentLin" presStyleCnt="0"/>
      <dgm:spPr/>
    </dgm:pt>
    <dgm:pt modelId="{876E48B6-2204-4DE1-950D-C0A8FDC6E598}" type="pres">
      <dgm:prSet presAssocID="{D81AB616-B99C-4030-BD4B-A8D44CD24EEB}" presName="parentLeftMargin" presStyleLbl="node1" presStyleIdx="4" presStyleCnt="6"/>
      <dgm:spPr/>
    </dgm:pt>
    <dgm:pt modelId="{5B804DC3-61B8-467D-9E97-FEFDB5862442}" type="pres">
      <dgm:prSet presAssocID="{D81AB616-B99C-4030-BD4B-A8D44CD24EEB}" presName="parentText" presStyleLbl="node1" presStyleIdx="5" presStyleCnt="6">
        <dgm:presLayoutVars>
          <dgm:chMax val="0"/>
          <dgm:bulletEnabled val="1"/>
        </dgm:presLayoutVars>
      </dgm:prSet>
      <dgm:spPr/>
    </dgm:pt>
    <dgm:pt modelId="{BFC5A4B5-0318-4870-91EE-549601CD6019}" type="pres">
      <dgm:prSet presAssocID="{D81AB616-B99C-4030-BD4B-A8D44CD24EEB}" presName="negativeSpace" presStyleCnt="0"/>
      <dgm:spPr/>
    </dgm:pt>
    <dgm:pt modelId="{19CB15CF-DF54-4041-B9C4-48503DAD87D8}" type="pres">
      <dgm:prSet presAssocID="{D81AB616-B99C-4030-BD4B-A8D44CD24EEB}" presName="childText" presStyleLbl="conFgAcc1" presStyleIdx="5" presStyleCnt="6">
        <dgm:presLayoutVars>
          <dgm:bulletEnabled val="1"/>
        </dgm:presLayoutVars>
      </dgm:prSet>
      <dgm:spPr/>
    </dgm:pt>
  </dgm:ptLst>
  <dgm:cxnLst>
    <dgm:cxn modelId="{0DA7E803-B55C-457C-A4D1-FCAFAFB8E45E}" srcId="{4227C14B-28E6-470B-B9CB-20293969F54D}" destId="{A6E6B503-3797-4305-8EFD-02FBE663CBF6}" srcOrd="4" destOrd="0" parTransId="{46A9ADB8-CF2D-4E06-8C7C-9740055B524E}" sibTransId="{7F6B9E8E-909C-4754-B055-581F1C24DDCD}"/>
    <dgm:cxn modelId="{A22D4606-E387-400C-8422-DDC61665CB40}" type="presOf" srcId="{872C7B9A-F36A-4396-A5C7-759575AEFBE1}" destId="{8EA7BF17-AF8E-407F-882F-2427EF1EFA3F}" srcOrd="1" destOrd="0" presId="urn:microsoft.com/office/officeart/2005/8/layout/list1"/>
    <dgm:cxn modelId="{5E4E7F16-877D-4276-B515-63AC1F6E3EB8}" type="presOf" srcId="{872C7B9A-F36A-4396-A5C7-759575AEFBE1}" destId="{B893F2F4-93F7-4B65-8494-61DD70072407}" srcOrd="0" destOrd="0" presId="urn:microsoft.com/office/officeart/2005/8/layout/list1"/>
    <dgm:cxn modelId="{AFF1641F-294A-41F7-A3CE-6039839F8CC3}" type="presOf" srcId="{244786FB-A6D6-4914-B692-D7F23F104C1F}" destId="{6351589C-749E-4F56-88DE-ADCAE9BF4615}" srcOrd="0" destOrd="0" presId="urn:microsoft.com/office/officeart/2005/8/layout/list1"/>
    <dgm:cxn modelId="{440FB129-513F-4FF0-98AD-1AB3CEBD9697}" type="presOf" srcId="{A6E6B503-3797-4305-8EFD-02FBE663CBF6}" destId="{FEE11AB2-601C-4429-9052-F18F0B2597E8}" srcOrd="0" destOrd="0" presId="urn:microsoft.com/office/officeart/2005/8/layout/list1"/>
    <dgm:cxn modelId="{DFF89261-F68A-44D1-A06F-7638AC6B1EF9}" srcId="{4227C14B-28E6-470B-B9CB-20293969F54D}" destId="{239444B6-ABB9-41DB-927C-4FF34D514622}" srcOrd="3" destOrd="0" parTransId="{4459AB4B-6227-43CD-8489-F33532EC24FB}" sibTransId="{FF34A083-290C-4982-81DA-2D33F808C0E1}"/>
    <dgm:cxn modelId="{F1603242-3DD4-458F-9F43-58244FD86A44}" type="presOf" srcId="{239444B6-ABB9-41DB-927C-4FF34D514622}" destId="{3F9CE255-02ED-497A-B33A-9FD82D11B781}" srcOrd="0" destOrd="0" presId="urn:microsoft.com/office/officeart/2005/8/layout/list1"/>
    <dgm:cxn modelId="{1BFB6866-D042-41CD-BCAF-C453F41C3E27}" type="presOf" srcId="{239444B6-ABB9-41DB-927C-4FF34D514622}" destId="{6DD6D367-5AA4-4595-947E-9F2B7F1B808C}" srcOrd="1" destOrd="0" presId="urn:microsoft.com/office/officeart/2005/8/layout/list1"/>
    <dgm:cxn modelId="{EA909667-E95E-46EA-BCEF-B36087A99EAE}" type="presOf" srcId="{178D0238-EB5A-43F5-AE93-91DE686D6D78}" destId="{FD13253A-4DC2-4865-99E8-9F288167B9F0}" srcOrd="0" destOrd="0" presId="urn:microsoft.com/office/officeart/2005/8/layout/list1"/>
    <dgm:cxn modelId="{74CDA34A-855F-4903-B2C6-C0D9973E930A}" srcId="{4227C14B-28E6-470B-B9CB-20293969F54D}" destId="{872C7B9A-F36A-4396-A5C7-759575AEFBE1}" srcOrd="2" destOrd="0" parTransId="{86CC49EC-6DDC-4F80-8547-DA1F04701C20}" sibTransId="{0BFB9AA5-AE5D-4B9C-AA29-C39F52511F88}"/>
    <dgm:cxn modelId="{A114914E-8E86-4F47-B6B0-7316BB295348}" type="presOf" srcId="{178D0238-EB5A-43F5-AE93-91DE686D6D78}" destId="{10443853-3338-4816-8DA6-D9A52F3C61E7}" srcOrd="1" destOrd="0" presId="urn:microsoft.com/office/officeart/2005/8/layout/list1"/>
    <dgm:cxn modelId="{0A2A8A6F-4BED-459D-89CC-4E4FDA46D654}" type="presOf" srcId="{244786FB-A6D6-4914-B692-D7F23F104C1F}" destId="{B3B00FD6-EBAA-48D4-8F55-1446A9AF2F42}" srcOrd="1" destOrd="0" presId="urn:microsoft.com/office/officeart/2005/8/layout/list1"/>
    <dgm:cxn modelId="{252E0C50-2C37-41E6-AB50-6B4B36BBF5E1}" type="presOf" srcId="{D81AB616-B99C-4030-BD4B-A8D44CD24EEB}" destId="{876E48B6-2204-4DE1-950D-C0A8FDC6E598}" srcOrd="0" destOrd="0" presId="urn:microsoft.com/office/officeart/2005/8/layout/list1"/>
    <dgm:cxn modelId="{BFFED297-D90E-4145-A4C7-9F4A046C0E14}" srcId="{4227C14B-28E6-470B-B9CB-20293969F54D}" destId="{D81AB616-B99C-4030-BD4B-A8D44CD24EEB}" srcOrd="5" destOrd="0" parTransId="{DBF16655-2C24-440F-84DE-A7E332375E2E}" sibTransId="{180F8D1A-A3B4-49D2-8D6A-6E046C0EB1F1}"/>
    <dgm:cxn modelId="{3F0808A7-FACE-4890-8EF7-560EC140AF18}" type="presOf" srcId="{4227C14B-28E6-470B-B9CB-20293969F54D}" destId="{E48BAE4F-B10F-4AE6-B6F7-A0D8281D40E3}" srcOrd="0" destOrd="0" presId="urn:microsoft.com/office/officeart/2005/8/layout/list1"/>
    <dgm:cxn modelId="{B0433DCD-67C2-456E-9C30-8C8304C0554C}" srcId="{4227C14B-28E6-470B-B9CB-20293969F54D}" destId="{244786FB-A6D6-4914-B692-D7F23F104C1F}" srcOrd="0" destOrd="0" parTransId="{488B9B0A-E9A0-44D5-B454-803E6ED00C19}" sibTransId="{7DF512CC-4239-4A3E-8C7F-D514AAE31C0B}"/>
    <dgm:cxn modelId="{25FF7DD6-C288-4B8D-9225-AC8C55EA782A}" type="presOf" srcId="{A6E6B503-3797-4305-8EFD-02FBE663CBF6}" destId="{0B3CD07A-851F-4BE5-A1BD-91E38EE57675}" srcOrd="1" destOrd="0" presId="urn:microsoft.com/office/officeart/2005/8/layout/list1"/>
    <dgm:cxn modelId="{FC47C1EF-55A0-4494-801C-5246E66D507B}" type="presOf" srcId="{D81AB616-B99C-4030-BD4B-A8D44CD24EEB}" destId="{5B804DC3-61B8-467D-9E97-FEFDB5862442}" srcOrd="1" destOrd="0" presId="urn:microsoft.com/office/officeart/2005/8/layout/list1"/>
    <dgm:cxn modelId="{164AF9F9-6BE1-49C2-95B1-EF9D1F5739EB}" srcId="{4227C14B-28E6-470B-B9CB-20293969F54D}" destId="{178D0238-EB5A-43F5-AE93-91DE686D6D78}" srcOrd="1" destOrd="0" parTransId="{6EC6C197-E732-448A-AF33-8E0651BA555C}" sibTransId="{96A456BF-6894-437A-9941-0CEE59BFA8AC}"/>
    <dgm:cxn modelId="{7217D85C-D9E0-4687-8393-0755D8CD97E7}" type="presParOf" srcId="{E48BAE4F-B10F-4AE6-B6F7-A0D8281D40E3}" destId="{098F76AD-435B-492E-B1B2-4B5F4A509F69}" srcOrd="0" destOrd="0" presId="urn:microsoft.com/office/officeart/2005/8/layout/list1"/>
    <dgm:cxn modelId="{86E0E31A-1B8B-44E0-94FB-6E24F31C9345}" type="presParOf" srcId="{098F76AD-435B-492E-B1B2-4B5F4A509F69}" destId="{6351589C-749E-4F56-88DE-ADCAE9BF4615}" srcOrd="0" destOrd="0" presId="urn:microsoft.com/office/officeart/2005/8/layout/list1"/>
    <dgm:cxn modelId="{1274637D-80F1-4321-A362-DC0988FD0986}" type="presParOf" srcId="{098F76AD-435B-492E-B1B2-4B5F4A509F69}" destId="{B3B00FD6-EBAA-48D4-8F55-1446A9AF2F42}" srcOrd="1" destOrd="0" presId="urn:microsoft.com/office/officeart/2005/8/layout/list1"/>
    <dgm:cxn modelId="{DEF55C86-9775-47E7-A315-374F3EDEA635}" type="presParOf" srcId="{E48BAE4F-B10F-4AE6-B6F7-A0D8281D40E3}" destId="{83EA83A6-9560-468C-8EB0-70229700E3B8}" srcOrd="1" destOrd="0" presId="urn:microsoft.com/office/officeart/2005/8/layout/list1"/>
    <dgm:cxn modelId="{C61ECC0E-A61E-4BA5-A85A-457AF203BE9D}" type="presParOf" srcId="{E48BAE4F-B10F-4AE6-B6F7-A0D8281D40E3}" destId="{126FF537-D43C-4BD2-BC8E-68FC7C684A1B}" srcOrd="2" destOrd="0" presId="urn:microsoft.com/office/officeart/2005/8/layout/list1"/>
    <dgm:cxn modelId="{443CB336-874A-4C29-90A1-F45E880234C3}" type="presParOf" srcId="{E48BAE4F-B10F-4AE6-B6F7-A0D8281D40E3}" destId="{05AD2461-F476-4215-A7C9-320A25DA5A0D}" srcOrd="3" destOrd="0" presId="urn:microsoft.com/office/officeart/2005/8/layout/list1"/>
    <dgm:cxn modelId="{1E0757FB-F899-4140-A083-A4227252E348}" type="presParOf" srcId="{E48BAE4F-B10F-4AE6-B6F7-A0D8281D40E3}" destId="{00F1604D-E1A4-434C-916C-15576572A138}" srcOrd="4" destOrd="0" presId="urn:microsoft.com/office/officeart/2005/8/layout/list1"/>
    <dgm:cxn modelId="{0095587B-1DF9-4645-B062-8E035D931E05}" type="presParOf" srcId="{00F1604D-E1A4-434C-916C-15576572A138}" destId="{FD13253A-4DC2-4865-99E8-9F288167B9F0}" srcOrd="0" destOrd="0" presId="urn:microsoft.com/office/officeart/2005/8/layout/list1"/>
    <dgm:cxn modelId="{C33B8987-E7C5-42E3-8774-2F3119294B77}" type="presParOf" srcId="{00F1604D-E1A4-434C-916C-15576572A138}" destId="{10443853-3338-4816-8DA6-D9A52F3C61E7}" srcOrd="1" destOrd="0" presId="urn:microsoft.com/office/officeart/2005/8/layout/list1"/>
    <dgm:cxn modelId="{6B773515-FDF3-4EF1-BC1C-48735652A72F}" type="presParOf" srcId="{E48BAE4F-B10F-4AE6-B6F7-A0D8281D40E3}" destId="{DF38B77A-5398-43CE-9D7E-1CCB850E870C}" srcOrd="5" destOrd="0" presId="urn:microsoft.com/office/officeart/2005/8/layout/list1"/>
    <dgm:cxn modelId="{05009C52-0AE5-42AC-BC04-81A9AD65559A}" type="presParOf" srcId="{E48BAE4F-B10F-4AE6-B6F7-A0D8281D40E3}" destId="{D6BE9164-A6EE-4D24-8956-C71D8A3EB071}" srcOrd="6" destOrd="0" presId="urn:microsoft.com/office/officeart/2005/8/layout/list1"/>
    <dgm:cxn modelId="{01C10AC1-D74C-4D44-B9E2-70AC4568C4DB}" type="presParOf" srcId="{E48BAE4F-B10F-4AE6-B6F7-A0D8281D40E3}" destId="{5EC889FA-A777-4186-9A75-B76781564030}" srcOrd="7" destOrd="0" presId="urn:microsoft.com/office/officeart/2005/8/layout/list1"/>
    <dgm:cxn modelId="{0E78025F-7D7D-41B6-BD68-129C3F2D687B}" type="presParOf" srcId="{E48BAE4F-B10F-4AE6-B6F7-A0D8281D40E3}" destId="{0B370B4B-59DB-4F42-BCFE-259AD95B3EB2}" srcOrd="8" destOrd="0" presId="urn:microsoft.com/office/officeart/2005/8/layout/list1"/>
    <dgm:cxn modelId="{D604F447-977F-47E8-9903-31216135F9B4}" type="presParOf" srcId="{0B370B4B-59DB-4F42-BCFE-259AD95B3EB2}" destId="{B893F2F4-93F7-4B65-8494-61DD70072407}" srcOrd="0" destOrd="0" presId="urn:microsoft.com/office/officeart/2005/8/layout/list1"/>
    <dgm:cxn modelId="{0A2645C8-018C-44DF-B455-62C691D43B85}" type="presParOf" srcId="{0B370B4B-59DB-4F42-BCFE-259AD95B3EB2}" destId="{8EA7BF17-AF8E-407F-882F-2427EF1EFA3F}" srcOrd="1" destOrd="0" presId="urn:microsoft.com/office/officeart/2005/8/layout/list1"/>
    <dgm:cxn modelId="{DCB5343B-4886-4695-B14B-C84449FC79A3}" type="presParOf" srcId="{E48BAE4F-B10F-4AE6-B6F7-A0D8281D40E3}" destId="{8FEA9DEE-4065-4D2D-8223-D90F024FF2B5}" srcOrd="9" destOrd="0" presId="urn:microsoft.com/office/officeart/2005/8/layout/list1"/>
    <dgm:cxn modelId="{90E10C07-3C0E-4D59-A1B8-117D021CBCD6}" type="presParOf" srcId="{E48BAE4F-B10F-4AE6-B6F7-A0D8281D40E3}" destId="{6F966EF4-4E7C-4DEA-80A3-44493A92F9E9}" srcOrd="10" destOrd="0" presId="urn:microsoft.com/office/officeart/2005/8/layout/list1"/>
    <dgm:cxn modelId="{36550D28-41FA-4061-A6E6-AA410DD0E576}" type="presParOf" srcId="{E48BAE4F-B10F-4AE6-B6F7-A0D8281D40E3}" destId="{685FCDC1-FC97-4265-A0E5-09BBE49190EF}" srcOrd="11" destOrd="0" presId="urn:microsoft.com/office/officeart/2005/8/layout/list1"/>
    <dgm:cxn modelId="{F57E8DB9-55D2-4C0D-9EBF-CAD93BC01A82}" type="presParOf" srcId="{E48BAE4F-B10F-4AE6-B6F7-A0D8281D40E3}" destId="{D7995D95-F2AD-4B8A-9695-5D9528E0DE7D}" srcOrd="12" destOrd="0" presId="urn:microsoft.com/office/officeart/2005/8/layout/list1"/>
    <dgm:cxn modelId="{3CDE22A6-F904-4B8B-9312-58A1AE024620}" type="presParOf" srcId="{D7995D95-F2AD-4B8A-9695-5D9528E0DE7D}" destId="{3F9CE255-02ED-497A-B33A-9FD82D11B781}" srcOrd="0" destOrd="0" presId="urn:microsoft.com/office/officeart/2005/8/layout/list1"/>
    <dgm:cxn modelId="{D9DC2960-54AF-453C-914A-0A3AA25226A5}" type="presParOf" srcId="{D7995D95-F2AD-4B8A-9695-5D9528E0DE7D}" destId="{6DD6D367-5AA4-4595-947E-9F2B7F1B808C}" srcOrd="1" destOrd="0" presId="urn:microsoft.com/office/officeart/2005/8/layout/list1"/>
    <dgm:cxn modelId="{E5C7936C-3C38-4F16-8618-F31944933884}" type="presParOf" srcId="{E48BAE4F-B10F-4AE6-B6F7-A0D8281D40E3}" destId="{A11EFD48-C87D-4489-B3DA-B363866A1469}" srcOrd="13" destOrd="0" presId="urn:microsoft.com/office/officeart/2005/8/layout/list1"/>
    <dgm:cxn modelId="{E61EE0A8-7271-4CCD-B652-CC772DF2814F}" type="presParOf" srcId="{E48BAE4F-B10F-4AE6-B6F7-A0D8281D40E3}" destId="{E5D40ACD-5C3C-4FAD-83DF-B63BDBF055A7}" srcOrd="14" destOrd="0" presId="urn:microsoft.com/office/officeart/2005/8/layout/list1"/>
    <dgm:cxn modelId="{3A95C91D-C13A-4666-A61B-65D967407852}" type="presParOf" srcId="{E48BAE4F-B10F-4AE6-B6F7-A0D8281D40E3}" destId="{1BD8DC98-0B15-4A60-A471-4EC31D7FD2DF}" srcOrd="15" destOrd="0" presId="urn:microsoft.com/office/officeart/2005/8/layout/list1"/>
    <dgm:cxn modelId="{ADC9A2D6-73D6-4913-B828-312B3C62D4D1}" type="presParOf" srcId="{E48BAE4F-B10F-4AE6-B6F7-A0D8281D40E3}" destId="{663CB566-A809-4E76-BED1-B8AFFAFF1A25}" srcOrd="16" destOrd="0" presId="urn:microsoft.com/office/officeart/2005/8/layout/list1"/>
    <dgm:cxn modelId="{0065A54E-72DB-4596-9FF5-8ED6056F1DBC}" type="presParOf" srcId="{663CB566-A809-4E76-BED1-B8AFFAFF1A25}" destId="{FEE11AB2-601C-4429-9052-F18F0B2597E8}" srcOrd="0" destOrd="0" presId="urn:microsoft.com/office/officeart/2005/8/layout/list1"/>
    <dgm:cxn modelId="{C9799E13-64EE-4AB0-B3CB-DBD9FCF2EC92}" type="presParOf" srcId="{663CB566-A809-4E76-BED1-B8AFFAFF1A25}" destId="{0B3CD07A-851F-4BE5-A1BD-91E38EE57675}" srcOrd="1" destOrd="0" presId="urn:microsoft.com/office/officeart/2005/8/layout/list1"/>
    <dgm:cxn modelId="{C6CD301C-BF23-4A62-A996-C8A587CB3511}" type="presParOf" srcId="{E48BAE4F-B10F-4AE6-B6F7-A0D8281D40E3}" destId="{C8B7D18E-EC8D-4358-8B85-91260004BDBE}" srcOrd="17" destOrd="0" presId="urn:microsoft.com/office/officeart/2005/8/layout/list1"/>
    <dgm:cxn modelId="{8A2D9062-EA0D-4366-82AE-BB4D490FF5E9}" type="presParOf" srcId="{E48BAE4F-B10F-4AE6-B6F7-A0D8281D40E3}" destId="{697F2180-AE5B-4F04-85A5-E3A735D04B7E}" srcOrd="18" destOrd="0" presId="urn:microsoft.com/office/officeart/2005/8/layout/list1"/>
    <dgm:cxn modelId="{A6E2B461-D11F-4BCE-A9B1-8D7040F30341}" type="presParOf" srcId="{E48BAE4F-B10F-4AE6-B6F7-A0D8281D40E3}" destId="{588F58BA-3E15-409C-A4DF-CC8EA083C6D6}" srcOrd="19" destOrd="0" presId="urn:microsoft.com/office/officeart/2005/8/layout/list1"/>
    <dgm:cxn modelId="{F908FD50-27A3-46FB-950E-CA30B506D276}" type="presParOf" srcId="{E48BAE4F-B10F-4AE6-B6F7-A0D8281D40E3}" destId="{3095143E-8A54-4403-819A-2B2DC6DE44E2}" srcOrd="20" destOrd="0" presId="urn:microsoft.com/office/officeart/2005/8/layout/list1"/>
    <dgm:cxn modelId="{75E6A784-E95A-4707-BB67-605C1CBDE988}" type="presParOf" srcId="{3095143E-8A54-4403-819A-2B2DC6DE44E2}" destId="{876E48B6-2204-4DE1-950D-C0A8FDC6E598}" srcOrd="0" destOrd="0" presId="urn:microsoft.com/office/officeart/2005/8/layout/list1"/>
    <dgm:cxn modelId="{95DF4579-41FF-4D78-AD06-65E1E3D39F3C}" type="presParOf" srcId="{3095143E-8A54-4403-819A-2B2DC6DE44E2}" destId="{5B804DC3-61B8-467D-9E97-FEFDB5862442}" srcOrd="1" destOrd="0" presId="urn:microsoft.com/office/officeart/2005/8/layout/list1"/>
    <dgm:cxn modelId="{7349E960-67CD-4188-A231-D47457F89212}" type="presParOf" srcId="{E48BAE4F-B10F-4AE6-B6F7-A0D8281D40E3}" destId="{BFC5A4B5-0318-4870-91EE-549601CD6019}" srcOrd="21" destOrd="0" presId="urn:microsoft.com/office/officeart/2005/8/layout/list1"/>
    <dgm:cxn modelId="{2A83A77A-A7C9-4906-9C65-990203A86164}" type="presParOf" srcId="{E48BAE4F-B10F-4AE6-B6F7-A0D8281D40E3}" destId="{19CB15CF-DF54-4041-B9C4-48503DAD87D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4AA9A-14DC-43FC-835F-D1AFA794CDED}">
      <dsp:nvSpPr>
        <dsp:cNvPr id="0" name=""/>
        <dsp:cNvSpPr/>
      </dsp:nvSpPr>
      <dsp:spPr>
        <a:xfrm>
          <a:off x="0" y="1693"/>
          <a:ext cx="10515600" cy="858439"/>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sp>
    <dsp:sp modelId="{B70DE431-2CD1-475F-B4FF-C5A594AA834C}">
      <dsp:nvSpPr>
        <dsp:cNvPr id="0" name=""/>
        <dsp:cNvSpPr/>
      </dsp:nvSpPr>
      <dsp:spPr>
        <a:xfrm>
          <a:off x="259677" y="194842"/>
          <a:ext cx="472141" cy="472141"/>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sp>
    <dsp:sp modelId="{73DD6CF5-3399-4207-9B5C-D8B64AD2CA02}">
      <dsp:nvSpPr>
        <dsp:cNvPr id="0" name=""/>
        <dsp:cNvSpPr/>
      </dsp:nvSpPr>
      <dsp:spPr>
        <a:xfrm>
          <a:off x="991497" y="1693"/>
          <a:ext cx="9524102" cy="85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51" tIns="90851" rIns="90851" bIns="90851" numCol="1" spcCol="1270" anchor="ctr" anchorCtr="0">
          <a:noAutofit/>
        </a:bodyPr>
        <a:lstStyle/>
        <a:p>
          <a:pPr marL="0" lvl="0" indent="0" algn="l" defTabSz="977900">
            <a:lnSpc>
              <a:spcPct val="100000"/>
            </a:lnSpc>
            <a:spcBef>
              <a:spcPct val="0"/>
            </a:spcBef>
            <a:spcAft>
              <a:spcPct val="35000"/>
            </a:spcAft>
            <a:buNone/>
          </a:pPr>
          <a:r>
            <a:rPr lang="en-US" sz="2200" kern="1200" dirty="0"/>
            <a:t>Create a game engine from scratch: no external libraries</a:t>
          </a:r>
        </a:p>
      </dsp:txBody>
      <dsp:txXfrm>
        <a:off x="991497" y="1693"/>
        <a:ext cx="9524102" cy="858439"/>
      </dsp:txXfrm>
    </dsp:sp>
    <dsp:sp modelId="{7E2845D9-CD2E-460D-BF3C-BBE6E94DFB68}">
      <dsp:nvSpPr>
        <dsp:cNvPr id="0" name=""/>
        <dsp:cNvSpPr/>
      </dsp:nvSpPr>
      <dsp:spPr>
        <a:xfrm>
          <a:off x="0" y="1074742"/>
          <a:ext cx="10515600" cy="8584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3B55F-8F46-46CE-8F3C-A6DAE750514B}">
      <dsp:nvSpPr>
        <dsp:cNvPr id="0" name=""/>
        <dsp:cNvSpPr/>
      </dsp:nvSpPr>
      <dsp:spPr>
        <a:xfrm>
          <a:off x="259677" y="1267891"/>
          <a:ext cx="472141" cy="472141"/>
        </a:xfrm>
        <a:prstGeom prst="rect">
          <a:avLst/>
        </a:prstGeom>
        <a:blipFill>
          <a:blip xmlns:r="http://schemas.openxmlformats.org/officeDocument/2006/relationships" r:embed="rId3">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sp>
    <dsp:sp modelId="{6DD8B06B-024D-4305-A53F-A5F715927077}">
      <dsp:nvSpPr>
        <dsp:cNvPr id="0" name=""/>
        <dsp:cNvSpPr/>
      </dsp:nvSpPr>
      <dsp:spPr>
        <a:xfrm>
          <a:off x="991497" y="1074742"/>
          <a:ext cx="9524102" cy="85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51" tIns="90851" rIns="90851" bIns="90851" numCol="1" spcCol="1270" anchor="ctr" anchorCtr="0">
          <a:noAutofit/>
        </a:bodyPr>
        <a:lstStyle/>
        <a:p>
          <a:pPr marL="0" lvl="0" indent="0" algn="l" defTabSz="977900">
            <a:lnSpc>
              <a:spcPct val="100000"/>
            </a:lnSpc>
            <a:spcBef>
              <a:spcPct val="0"/>
            </a:spcBef>
            <a:spcAft>
              <a:spcPct val="35000"/>
            </a:spcAft>
            <a:buNone/>
          </a:pPr>
          <a:r>
            <a:rPr lang="en-US" sz="2200" kern="1200" dirty="0"/>
            <a:t>Implement a form of collision detection</a:t>
          </a:r>
        </a:p>
      </dsp:txBody>
      <dsp:txXfrm>
        <a:off x="991497" y="1074742"/>
        <a:ext cx="9524102" cy="858439"/>
      </dsp:txXfrm>
    </dsp:sp>
    <dsp:sp modelId="{CEA0A46D-DD05-4B87-B177-9B51FB626AD7}">
      <dsp:nvSpPr>
        <dsp:cNvPr id="0" name=""/>
        <dsp:cNvSpPr/>
      </dsp:nvSpPr>
      <dsp:spPr>
        <a:xfrm>
          <a:off x="0" y="2147791"/>
          <a:ext cx="10515600" cy="8584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3FF88-071A-42FB-9CF7-E20A21BA9D1F}">
      <dsp:nvSpPr>
        <dsp:cNvPr id="0" name=""/>
        <dsp:cNvSpPr/>
      </dsp:nvSpPr>
      <dsp:spPr>
        <a:xfrm>
          <a:off x="259677" y="2340940"/>
          <a:ext cx="472141" cy="472141"/>
        </a:xfrm>
        <a:prstGeom prst="rect">
          <a:avLst/>
        </a:prstGeom>
        <a:blipFill>
          <a:blip xmlns:r="http://schemas.openxmlformats.org/officeDocument/2006/relationships" r:embed="rId5">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sp>
    <dsp:sp modelId="{20D84B90-A7FD-4FF6-B959-4AFED5C3DDA0}">
      <dsp:nvSpPr>
        <dsp:cNvPr id="0" name=""/>
        <dsp:cNvSpPr/>
      </dsp:nvSpPr>
      <dsp:spPr>
        <a:xfrm>
          <a:off x="991497" y="2147791"/>
          <a:ext cx="9524102" cy="85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51" tIns="90851" rIns="90851" bIns="90851" numCol="1" spcCol="1270" anchor="ctr" anchorCtr="0">
          <a:noAutofit/>
        </a:bodyPr>
        <a:lstStyle/>
        <a:p>
          <a:pPr marL="0" lvl="0" indent="0" algn="l" defTabSz="977900">
            <a:lnSpc>
              <a:spcPct val="100000"/>
            </a:lnSpc>
            <a:spcBef>
              <a:spcPct val="0"/>
            </a:spcBef>
            <a:spcAft>
              <a:spcPct val="35000"/>
            </a:spcAft>
            <a:buNone/>
          </a:pPr>
          <a:r>
            <a:rPr lang="en-US" sz="2200" kern="1200"/>
            <a:t>Players should be able to play with one another online and communicate</a:t>
          </a:r>
        </a:p>
      </dsp:txBody>
      <dsp:txXfrm>
        <a:off x="991497" y="2147791"/>
        <a:ext cx="9524102" cy="858439"/>
      </dsp:txXfrm>
    </dsp:sp>
    <dsp:sp modelId="{6F4DDC9E-79EE-4E5E-8E2E-E0E5F53E1E6B}">
      <dsp:nvSpPr>
        <dsp:cNvPr id="0" name=""/>
        <dsp:cNvSpPr/>
      </dsp:nvSpPr>
      <dsp:spPr>
        <a:xfrm>
          <a:off x="0" y="3220840"/>
          <a:ext cx="10515600" cy="8584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D08975-84F8-49D2-B03E-4E3F7C92DFC3}">
      <dsp:nvSpPr>
        <dsp:cNvPr id="0" name=""/>
        <dsp:cNvSpPr/>
      </dsp:nvSpPr>
      <dsp:spPr>
        <a:xfrm>
          <a:off x="259677" y="3413989"/>
          <a:ext cx="472141" cy="472141"/>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sp>
    <dsp:sp modelId="{5049258E-1F90-4FE2-87ED-EFE499B9D403}">
      <dsp:nvSpPr>
        <dsp:cNvPr id="0" name=""/>
        <dsp:cNvSpPr/>
      </dsp:nvSpPr>
      <dsp:spPr>
        <a:xfrm>
          <a:off x="991497" y="3220840"/>
          <a:ext cx="9524102" cy="85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51" tIns="90851" rIns="90851" bIns="90851" numCol="1" spcCol="1270" anchor="ctr" anchorCtr="0">
          <a:noAutofit/>
        </a:bodyPr>
        <a:lstStyle/>
        <a:p>
          <a:pPr marL="0" lvl="0" indent="0" algn="l" defTabSz="977900">
            <a:lnSpc>
              <a:spcPct val="100000"/>
            </a:lnSpc>
            <a:spcBef>
              <a:spcPct val="0"/>
            </a:spcBef>
            <a:spcAft>
              <a:spcPct val="35000"/>
            </a:spcAft>
            <a:buNone/>
          </a:pPr>
          <a:r>
            <a:rPr lang="en-US" sz="2200" kern="1200"/>
            <a:t>Players should be able to play a minigame online</a:t>
          </a:r>
        </a:p>
      </dsp:txBody>
      <dsp:txXfrm>
        <a:off x="991497" y="3220840"/>
        <a:ext cx="9524102" cy="858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2DC8-43DE-462F-903F-3BD92793B480}">
      <dsp:nvSpPr>
        <dsp:cNvPr id="0" name=""/>
        <dsp:cNvSpPr/>
      </dsp:nvSpPr>
      <dsp:spPr>
        <a:xfrm>
          <a:off x="8113577" y="1298665"/>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5D7F0B5-92C2-4633-865A-20BB0EDF7D17}">
      <dsp:nvSpPr>
        <dsp:cNvPr id="0" name=""/>
        <dsp:cNvSpPr/>
      </dsp:nvSpPr>
      <dsp:spPr>
        <a:xfrm>
          <a:off x="8092" y="1989807"/>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a:t>Learn</a:t>
          </a:r>
        </a:p>
      </dsp:txBody>
      <dsp:txXfrm>
        <a:off x="8092" y="1989807"/>
        <a:ext cx="2320312" cy="348046"/>
      </dsp:txXfrm>
    </dsp:sp>
    <dsp:sp modelId="{3A0672C3-00B0-4B67-9BA2-1732DEFEB221}">
      <dsp:nvSpPr>
        <dsp:cNvPr id="0" name=""/>
        <dsp:cNvSpPr/>
      </dsp:nvSpPr>
      <dsp:spPr>
        <a:xfrm>
          <a:off x="8092" y="2381529"/>
          <a:ext cx="2320312" cy="88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Research future topics</a:t>
          </a:r>
        </a:p>
        <a:p>
          <a:pPr marL="171450" lvl="1" indent="-171450" algn="l" defTabSz="755650">
            <a:lnSpc>
              <a:spcPct val="90000"/>
            </a:lnSpc>
            <a:spcBef>
              <a:spcPct val="0"/>
            </a:spcBef>
            <a:spcAft>
              <a:spcPct val="15000"/>
            </a:spcAft>
            <a:buChar char="•"/>
          </a:pPr>
          <a:r>
            <a:rPr lang="en-US" sz="1700" kern="1200" dirty="0"/>
            <a:t>Collision Detection</a:t>
          </a:r>
        </a:p>
        <a:p>
          <a:pPr marL="171450" lvl="1" indent="-171450" algn="l" defTabSz="755650">
            <a:lnSpc>
              <a:spcPct val="90000"/>
            </a:lnSpc>
            <a:spcBef>
              <a:spcPct val="0"/>
            </a:spcBef>
            <a:spcAft>
              <a:spcPct val="15000"/>
            </a:spcAft>
            <a:buChar char="•"/>
          </a:pPr>
          <a:r>
            <a:rPr lang="en-US" sz="1700" kern="1200" dirty="0"/>
            <a:t>Game Networking</a:t>
          </a:r>
        </a:p>
      </dsp:txBody>
      <dsp:txXfrm>
        <a:off x="8092" y="2381529"/>
        <a:ext cx="2320312" cy="886010"/>
      </dsp:txXfrm>
    </dsp:sp>
    <dsp:sp modelId="{E031675B-5891-4AF3-AC40-54FF900431E3}">
      <dsp:nvSpPr>
        <dsp:cNvPr id="0" name=""/>
        <dsp:cNvSpPr/>
      </dsp:nvSpPr>
      <dsp:spPr>
        <a:xfrm>
          <a:off x="5384892" y="1189680"/>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84C92CD-F3C5-46CC-9662-4CE4CE73C520}">
      <dsp:nvSpPr>
        <dsp:cNvPr id="0" name=""/>
        <dsp:cNvSpPr/>
      </dsp:nvSpPr>
      <dsp:spPr>
        <a:xfrm>
          <a:off x="2734460" y="1989807"/>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t>Plan</a:t>
          </a:r>
        </a:p>
      </dsp:txBody>
      <dsp:txXfrm>
        <a:off x="2734460" y="1989807"/>
        <a:ext cx="2320312" cy="348046"/>
      </dsp:txXfrm>
    </dsp:sp>
    <dsp:sp modelId="{721D1DCC-13F7-4857-B935-DE11B8064540}">
      <dsp:nvSpPr>
        <dsp:cNvPr id="0" name=""/>
        <dsp:cNvSpPr/>
      </dsp:nvSpPr>
      <dsp:spPr>
        <a:xfrm>
          <a:off x="2734460" y="2381529"/>
          <a:ext cx="2320312" cy="88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Design game mechanics and network interaction</a:t>
          </a:r>
        </a:p>
      </dsp:txBody>
      <dsp:txXfrm>
        <a:off x="2734460" y="2381529"/>
        <a:ext cx="2320312" cy="886010"/>
      </dsp:txXfrm>
    </dsp:sp>
    <dsp:sp modelId="{C634FEAD-3031-4E59-A4B9-9FACCB0606EB}">
      <dsp:nvSpPr>
        <dsp:cNvPr id="0" name=""/>
        <dsp:cNvSpPr/>
      </dsp:nvSpPr>
      <dsp:spPr>
        <a:xfrm>
          <a:off x="2688326" y="1189680"/>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3A1F43-72C9-42AC-B71D-88321A6452D8}">
      <dsp:nvSpPr>
        <dsp:cNvPr id="0" name=""/>
        <dsp:cNvSpPr/>
      </dsp:nvSpPr>
      <dsp:spPr>
        <a:xfrm>
          <a:off x="5460827" y="1989807"/>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t>Implement</a:t>
          </a:r>
        </a:p>
      </dsp:txBody>
      <dsp:txXfrm>
        <a:off x="5460827" y="1989807"/>
        <a:ext cx="2320312" cy="348046"/>
      </dsp:txXfrm>
    </dsp:sp>
    <dsp:sp modelId="{240DE8B2-653C-4BA7-90FC-E2B4A535143B}">
      <dsp:nvSpPr>
        <dsp:cNvPr id="0" name=""/>
        <dsp:cNvSpPr/>
      </dsp:nvSpPr>
      <dsp:spPr>
        <a:xfrm>
          <a:off x="5460827" y="2381529"/>
          <a:ext cx="2320312" cy="88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A fun game mode</a:t>
          </a:r>
        </a:p>
      </dsp:txBody>
      <dsp:txXfrm>
        <a:off x="5460827" y="2381529"/>
        <a:ext cx="2320312" cy="886010"/>
      </dsp:txXfrm>
    </dsp:sp>
    <dsp:sp modelId="{A11A28EE-1BC3-4D6B-A086-E2805A4CBA55}">
      <dsp:nvSpPr>
        <dsp:cNvPr id="0" name=""/>
        <dsp:cNvSpPr/>
      </dsp:nvSpPr>
      <dsp:spPr>
        <a:xfrm>
          <a:off x="0" y="1189680"/>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44FBF45-F3EF-4056-8F66-70D444615B3D}">
      <dsp:nvSpPr>
        <dsp:cNvPr id="0" name=""/>
        <dsp:cNvSpPr/>
      </dsp:nvSpPr>
      <dsp:spPr>
        <a:xfrm>
          <a:off x="8187194" y="1989807"/>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t>Network</a:t>
          </a:r>
        </a:p>
      </dsp:txBody>
      <dsp:txXfrm>
        <a:off x="8187194" y="1989807"/>
        <a:ext cx="2320312" cy="348046"/>
      </dsp:txXfrm>
    </dsp:sp>
    <dsp:sp modelId="{A0D7A01E-CFF1-435C-A76B-700B002314F1}">
      <dsp:nvSpPr>
        <dsp:cNvPr id="0" name=""/>
        <dsp:cNvSpPr/>
      </dsp:nvSpPr>
      <dsp:spPr>
        <a:xfrm>
          <a:off x="8187194" y="2381529"/>
          <a:ext cx="2320312" cy="886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Protocols, abilities, and a game mode online</a:t>
          </a:r>
        </a:p>
      </dsp:txBody>
      <dsp:txXfrm>
        <a:off x="8187194" y="2381529"/>
        <a:ext cx="2320312" cy="886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FF537-D43C-4BD2-BC8E-68FC7C684A1B}">
      <dsp:nvSpPr>
        <dsp:cNvPr id="0" name=""/>
        <dsp:cNvSpPr/>
      </dsp:nvSpPr>
      <dsp:spPr>
        <a:xfrm>
          <a:off x="0" y="298920"/>
          <a:ext cx="6492875" cy="478800"/>
        </a:xfrm>
        <a:prstGeom prst="rect">
          <a:avLst/>
        </a:prstGeom>
        <a:solidFill>
          <a:schemeClr val="lt1">
            <a:alpha val="90000"/>
            <a:hueOff val="0"/>
            <a:satOff val="0"/>
            <a:lumOff val="0"/>
            <a:alphaOff val="0"/>
          </a:schemeClr>
        </a:solidFill>
        <a:ln w="55000" cap="flat" cmpd="thickThin"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B00FD6-EBAA-48D4-8F55-1446A9AF2F42}">
      <dsp:nvSpPr>
        <dsp:cNvPr id="0" name=""/>
        <dsp:cNvSpPr/>
      </dsp:nvSpPr>
      <dsp:spPr>
        <a:xfrm>
          <a:off x="324643" y="18480"/>
          <a:ext cx="4545012" cy="560880"/>
        </a:xfrm>
        <a:prstGeom prst="roundRect">
          <a:avLst/>
        </a:prstGeom>
        <a:solidFill>
          <a:schemeClr val="accent2">
            <a:hueOff val="0"/>
            <a:satOff val="0"/>
            <a:lumOff val="0"/>
            <a:alphaOff val="0"/>
          </a:schemeClr>
        </a:solidFill>
        <a:ln w="50800"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44550">
            <a:lnSpc>
              <a:spcPct val="90000"/>
            </a:lnSpc>
            <a:spcBef>
              <a:spcPct val="0"/>
            </a:spcBef>
            <a:spcAft>
              <a:spcPct val="35000"/>
            </a:spcAft>
            <a:buNone/>
          </a:pPr>
          <a:r>
            <a:rPr lang="en-US" sz="1900" kern="1200"/>
            <a:t>CS 253 – Software Development</a:t>
          </a:r>
        </a:p>
      </dsp:txBody>
      <dsp:txXfrm>
        <a:off x="352023" y="45860"/>
        <a:ext cx="4490252" cy="506120"/>
      </dsp:txXfrm>
    </dsp:sp>
    <dsp:sp modelId="{D6BE9164-A6EE-4D24-8956-C71D8A3EB071}">
      <dsp:nvSpPr>
        <dsp:cNvPr id="0" name=""/>
        <dsp:cNvSpPr/>
      </dsp:nvSpPr>
      <dsp:spPr>
        <a:xfrm>
          <a:off x="0" y="1160760"/>
          <a:ext cx="6492875" cy="478800"/>
        </a:xfrm>
        <a:prstGeom prst="rect">
          <a:avLst/>
        </a:prstGeom>
        <a:solidFill>
          <a:schemeClr val="lt1">
            <a:alpha val="90000"/>
            <a:hueOff val="0"/>
            <a:satOff val="0"/>
            <a:lumOff val="0"/>
            <a:alphaOff val="0"/>
          </a:schemeClr>
        </a:solidFill>
        <a:ln w="55000" cap="flat" cmpd="thickThin" algn="ctr">
          <a:solidFill>
            <a:schemeClr val="accent2">
              <a:hueOff val="167755"/>
              <a:satOff val="-1585"/>
              <a:lumOff val="-1647"/>
              <a:alphaOff val="0"/>
            </a:schemeClr>
          </a:solidFill>
          <a:prstDash val="solid"/>
        </a:ln>
        <a:effectLst/>
      </dsp:spPr>
      <dsp:style>
        <a:lnRef idx="2">
          <a:scrgbClr r="0" g="0" b="0"/>
        </a:lnRef>
        <a:fillRef idx="1">
          <a:scrgbClr r="0" g="0" b="0"/>
        </a:fillRef>
        <a:effectRef idx="0">
          <a:scrgbClr r="0" g="0" b="0"/>
        </a:effectRef>
        <a:fontRef idx="minor"/>
      </dsp:style>
    </dsp:sp>
    <dsp:sp modelId="{10443853-3338-4816-8DA6-D9A52F3C61E7}">
      <dsp:nvSpPr>
        <dsp:cNvPr id="0" name=""/>
        <dsp:cNvSpPr/>
      </dsp:nvSpPr>
      <dsp:spPr>
        <a:xfrm>
          <a:off x="324643" y="880320"/>
          <a:ext cx="4545012" cy="560880"/>
        </a:xfrm>
        <a:prstGeom prst="roundRect">
          <a:avLst/>
        </a:prstGeom>
        <a:solidFill>
          <a:schemeClr val="accent2">
            <a:hueOff val="167755"/>
            <a:satOff val="-1585"/>
            <a:lumOff val="-1647"/>
            <a:alphaOff val="0"/>
          </a:schemeClr>
        </a:solidFill>
        <a:ln w="50800"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44550">
            <a:lnSpc>
              <a:spcPct val="90000"/>
            </a:lnSpc>
            <a:spcBef>
              <a:spcPct val="0"/>
            </a:spcBef>
            <a:spcAft>
              <a:spcPct val="35000"/>
            </a:spcAft>
            <a:buNone/>
          </a:pPr>
          <a:r>
            <a:rPr lang="en-US" sz="1900" kern="1200"/>
            <a:t>CS 263 – Software Engineering</a:t>
          </a:r>
        </a:p>
      </dsp:txBody>
      <dsp:txXfrm>
        <a:off x="352023" y="907700"/>
        <a:ext cx="4490252" cy="506120"/>
      </dsp:txXfrm>
    </dsp:sp>
    <dsp:sp modelId="{6F966EF4-4E7C-4DEA-80A3-44493A92F9E9}">
      <dsp:nvSpPr>
        <dsp:cNvPr id="0" name=""/>
        <dsp:cNvSpPr/>
      </dsp:nvSpPr>
      <dsp:spPr>
        <a:xfrm>
          <a:off x="0" y="2022600"/>
          <a:ext cx="6492875" cy="478800"/>
        </a:xfrm>
        <a:prstGeom prst="rect">
          <a:avLst/>
        </a:prstGeom>
        <a:solidFill>
          <a:schemeClr val="lt1">
            <a:alpha val="90000"/>
            <a:hueOff val="0"/>
            <a:satOff val="0"/>
            <a:lumOff val="0"/>
            <a:alphaOff val="0"/>
          </a:schemeClr>
        </a:solidFill>
        <a:ln w="55000" cap="flat" cmpd="thickThin" algn="ctr">
          <a:solidFill>
            <a:schemeClr val="accent2">
              <a:hueOff val="335510"/>
              <a:satOff val="-3169"/>
              <a:lumOff val="-3295"/>
              <a:alphaOff val="0"/>
            </a:schemeClr>
          </a:solidFill>
          <a:prstDash val="solid"/>
        </a:ln>
        <a:effectLst/>
      </dsp:spPr>
      <dsp:style>
        <a:lnRef idx="2">
          <a:scrgbClr r="0" g="0" b="0"/>
        </a:lnRef>
        <a:fillRef idx="1">
          <a:scrgbClr r="0" g="0" b="0"/>
        </a:fillRef>
        <a:effectRef idx="0">
          <a:scrgbClr r="0" g="0" b="0"/>
        </a:effectRef>
        <a:fontRef idx="minor"/>
      </dsp:style>
    </dsp:sp>
    <dsp:sp modelId="{8EA7BF17-AF8E-407F-882F-2427EF1EFA3F}">
      <dsp:nvSpPr>
        <dsp:cNvPr id="0" name=""/>
        <dsp:cNvSpPr/>
      </dsp:nvSpPr>
      <dsp:spPr>
        <a:xfrm>
          <a:off x="324643" y="1742160"/>
          <a:ext cx="4545012" cy="560880"/>
        </a:xfrm>
        <a:prstGeom prst="roundRect">
          <a:avLst/>
        </a:prstGeom>
        <a:solidFill>
          <a:schemeClr val="accent2">
            <a:hueOff val="335510"/>
            <a:satOff val="-3169"/>
            <a:lumOff val="-3295"/>
            <a:alphaOff val="0"/>
          </a:schemeClr>
        </a:solidFill>
        <a:ln w="50800"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44550">
            <a:lnSpc>
              <a:spcPct val="90000"/>
            </a:lnSpc>
            <a:spcBef>
              <a:spcPct val="0"/>
            </a:spcBef>
            <a:spcAft>
              <a:spcPct val="35000"/>
            </a:spcAft>
            <a:buNone/>
          </a:pPr>
          <a:r>
            <a:rPr lang="en-US" sz="1900" kern="1200"/>
            <a:t>CS 465 – Networking</a:t>
          </a:r>
        </a:p>
      </dsp:txBody>
      <dsp:txXfrm>
        <a:off x="352023" y="1769540"/>
        <a:ext cx="4490252" cy="506120"/>
      </dsp:txXfrm>
    </dsp:sp>
    <dsp:sp modelId="{E5D40ACD-5C3C-4FAD-83DF-B63BDBF055A7}">
      <dsp:nvSpPr>
        <dsp:cNvPr id="0" name=""/>
        <dsp:cNvSpPr/>
      </dsp:nvSpPr>
      <dsp:spPr>
        <a:xfrm>
          <a:off x="0" y="2884440"/>
          <a:ext cx="6492875" cy="478800"/>
        </a:xfrm>
        <a:prstGeom prst="rect">
          <a:avLst/>
        </a:prstGeom>
        <a:solidFill>
          <a:schemeClr val="lt1">
            <a:alpha val="90000"/>
            <a:hueOff val="0"/>
            <a:satOff val="0"/>
            <a:lumOff val="0"/>
            <a:alphaOff val="0"/>
          </a:schemeClr>
        </a:solidFill>
        <a:ln w="55000" cap="flat" cmpd="thickThin" algn="ctr">
          <a:solidFill>
            <a:schemeClr val="accent2">
              <a:hueOff val="503265"/>
              <a:satOff val="-4754"/>
              <a:lumOff val="-4942"/>
              <a:alphaOff val="0"/>
            </a:schemeClr>
          </a:solidFill>
          <a:prstDash val="solid"/>
        </a:ln>
        <a:effectLst/>
      </dsp:spPr>
      <dsp:style>
        <a:lnRef idx="2">
          <a:scrgbClr r="0" g="0" b="0"/>
        </a:lnRef>
        <a:fillRef idx="1">
          <a:scrgbClr r="0" g="0" b="0"/>
        </a:fillRef>
        <a:effectRef idx="0">
          <a:scrgbClr r="0" g="0" b="0"/>
        </a:effectRef>
        <a:fontRef idx="minor"/>
      </dsp:style>
    </dsp:sp>
    <dsp:sp modelId="{6DD6D367-5AA4-4595-947E-9F2B7F1B808C}">
      <dsp:nvSpPr>
        <dsp:cNvPr id="0" name=""/>
        <dsp:cNvSpPr/>
      </dsp:nvSpPr>
      <dsp:spPr>
        <a:xfrm>
          <a:off x="324643" y="2604000"/>
          <a:ext cx="4545012" cy="560880"/>
        </a:xfrm>
        <a:prstGeom prst="roundRect">
          <a:avLst/>
        </a:prstGeom>
        <a:solidFill>
          <a:schemeClr val="accent2">
            <a:hueOff val="503265"/>
            <a:satOff val="-4754"/>
            <a:lumOff val="-4942"/>
            <a:alphaOff val="0"/>
          </a:schemeClr>
        </a:solidFill>
        <a:ln w="50800"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44550">
            <a:lnSpc>
              <a:spcPct val="90000"/>
            </a:lnSpc>
            <a:spcBef>
              <a:spcPct val="0"/>
            </a:spcBef>
            <a:spcAft>
              <a:spcPct val="35000"/>
            </a:spcAft>
            <a:buNone/>
          </a:pPr>
          <a:r>
            <a:rPr lang="en-US" sz="1900" kern="1200"/>
            <a:t>CS 150/151 – Problem Solving</a:t>
          </a:r>
        </a:p>
      </dsp:txBody>
      <dsp:txXfrm>
        <a:off x="352023" y="2631380"/>
        <a:ext cx="4490252" cy="506120"/>
      </dsp:txXfrm>
    </dsp:sp>
    <dsp:sp modelId="{697F2180-AE5B-4F04-85A5-E3A735D04B7E}">
      <dsp:nvSpPr>
        <dsp:cNvPr id="0" name=""/>
        <dsp:cNvSpPr/>
      </dsp:nvSpPr>
      <dsp:spPr>
        <a:xfrm>
          <a:off x="0" y="3746280"/>
          <a:ext cx="6492875" cy="478800"/>
        </a:xfrm>
        <a:prstGeom prst="rect">
          <a:avLst/>
        </a:prstGeom>
        <a:solidFill>
          <a:schemeClr val="lt1">
            <a:alpha val="90000"/>
            <a:hueOff val="0"/>
            <a:satOff val="0"/>
            <a:lumOff val="0"/>
            <a:alphaOff val="0"/>
          </a:schemeClr>
        </a:solidFill>
        <a:ln w="55000" cap="flat" cmpd="thickThin" algn="ctr">
          <a:solidFill>
            <a:schemeClr val="accent2">
              <a:hueOff val="671020"/>
              <a:satOff val="-6338"/>
              <a:lumOff val="-6590"/>
              <a:alphaOff val="0"/>
            </a:schemeClr>
          </a:solidFill>
          <a:prstDash val="solid"/>
        </a:ln>
        <a:effectLst/>
      </dsp:spPr>
      <dsp:style>
        <a:lnRef idx="2">
          <a:scrgbClr r="0" g="0" b="0"/>
        </a:lnRef>
        <a:fillRef idx="1">
          <a:scrgbClr r="0" g="0" b="0"/>
        </a:fillRef>
        <a:effectRef idx="0">
          <a:scrgbClr r="0" g="0" b="0"/>
        </a:effectRef>
        <a:fontRef idx="minor"/>
      </dsp:style>
    </dsp:sp>
    <dsp:sp modelId="{0B3CD07A-851F-4BE5-A1BD-91E38EE57675}">
      <dsp:nvSpPr>
        <dsp:cNvPr id="0" name=""/>
        <dsp:cNvSpPr/>
      </dsp:nvSpPr>
      <dsp:spPr>
        <a:xfrm>
          <a:off x="324643" y="3465840"/>
          <a:ext cx="4545012" cy="560880"/>
        </a:xfrm>
        <a:prstGeom prst="roundRect">
          <a:avLst/>
        </a:prstGeom>
        <a:solidFill>
          <a:schemeClr val="accent2">
            <a:hueOff val="671020"/>
            <a:satOff val="-6338"/>
            <a:lumOff val="-6590"/>
            <a:alphaOff val="0"/>
          </a:schemeClr>
        </a:solidFill>
        <a:ln w="50800"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44550">
            <a:lnSpc>
              <a:spcPct val="90000"/>
            </a:lnSpc>
            <a:spcBef>
              <a:spcPct val="0"/>
            </a:spcBef>
            <a:spcAft>
              <a:spcPct val="35000"/>
            </a:spcAft>
            <a:buNone/>
          </a:pPr>
          <a:r>
            <a:rPr lang="en-US" sz="1900" kern="1200" dirty="0"/>
            <a:t>CS 453 - Databases</a:t>
          </a:r>
        </a:p>
      </dsp:txBody>
      <dsp:txXfrm>
        <a:off x="352023" y="3493220"/>
        <a:ext cx="4490252" cy="506120"/>
      </dsp:txXfrm>
    </dsp:sp>
    <dsp:sp modelId="{19CB15CF-DF54-4041-B9C4-48503DAD87D8}">
      <dsp:nvSpPr>
        <dsp:cNvPr id="0" name=""/>
        <dsp:cNvSpPr/>
      </dsp:nvSpPr>
      <dsp:spPr>
        <a:xfrm>
          <a:off x="0" y="4608120"/>
          <a:ext cx="6492875" cy="478800"/>
        </a:xfrm>
        <a:prstGeom prst="rect">
          <a:avLst/>
        </a:prstGeom>
        <a:solidFill>
          <a:schemeClr val="lt1">
            <a:alpha val="90000"/>
            <a:hueOff val="0"/>
            <a:satOff val="0"/>
            <a:lumOff val="0"/>
            <a:alphaOff val="0"/>
          </a:schemeClr>
        </a:solidFill>
        <a:ln w="55000" cap="flat" cmpd="thickThin" algn="ctr">
          <a:solidFill>
            <a:schemeClr val="accent2">
              <a:hueOff val="838775"/>
              <a:satOff val="-7923"/>
              <a:lumOff val="-8237"/>
              <a:alphaOff val="0"/>
            </a:schemeClr>
          </a:solidFill>
          <a:prstDash val="solid"/>
        </a:ln>
        <a:effectLst/>
      </dsp:spPr>
      <dsp:style>
        <a:lnRef idx="2">
          <a:scrgbClr r="0" g="0" b="0"/>
        </a:lnRef>
        <a:fillRef idx="1">
          <a:scrgbClr r="0" g="0" b="0"/>
        </a:fillRef>
        <a:effectRef idx="0">
          <a:scrgbClr r="0" g="0" b="0"/>
        </a:effectRef>
        <a:fontRef idx="minor"/>
      </dsp:style>
    </dsp:sp>
    <dsp:sp modelId="{5B804DC3-61B8-467D-9E97-FEFDB5862442}">
      <dsp:nvSpPr>
        <dsp:cNvPr id="0" name=""/>
        <dsp:cNvSpPr/>
      </dsp:nvSpPr>
      <dsp:spPr>
        <a:xfrm>
          <a:off x="324643" y="4327680"/>
          <a:ext cx="4545012" cy="560880"/>
        </a:xfrm>
        <a:prstGeom prst="roundRect">
          <a:avLst/>
        </a:prstGeom>
        <a:solidFill>
          <a:schemeClr val="accent2">
            <a:hueOff val="838775"/>
            <a:satOff val="-7923"/>
            <a:lumOff val="-8237"/>
            <a:alphaOff val="0"/>
          </a:schemeClr>
        </a:solidFill>
        <a:ln w="50800"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44550">
            <a:lnSpc>
              <a:spcPct val="90000"/>
            </a:lnSpc>
            <a:spcBef>
              <a:spcPct val="0"/>
            </a:spcBef>
            <a:spcAft>
              <a:spcPct val="35000"/>
            </a:spcAft>
            <a:buNone/>
          </a:pPr>
          <a:r>
            <a:rPr lang="en-US" sz="1900" kern="1200" dirty="0"/>
            <a:t>CS 461 - Computer Graphics</a:t>
          </a:r>
        </a:p>
      </dsp:txBody>
      <dsp:txXfrm>
        <a:off x="352023" y="4355060"/>
        <a:ext cx="4490252" cy="5061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5/7/2019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3766443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5/7/2019</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5/7/2019</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hyperlink" Target="file:///D:\presentation\Mod_Build.jar"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6384408"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Developing an Online Video Game – Semester 2</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6" y="3945418"/>
            <a:ext cx="5609219" cy="576738"/>
          </a:xfrm>
        </p:spPr>
        <p:txBody>
          <a:bodyPr anchor="b">
            <a:normAutofit/>
          </a:bodyPr>
          <a:lstStyle/>
          <a:p>
            <a:pPr algn="l"/>
            <a:r>
              <a:rPr lang="en-US" sz="2000" dirty="0">
                <a:latin typeface="Franklin Gothic Book" panose="020B0503020102020204" pitchFamily="34" charset="0"/>
              </a:rPr>
              <a:t>CS496 – Dr. </a:t>
            </a:r>
            <a:r>
              <a:rPr lang="en-US" sz="2000" dirty="0" err="1">
                <a:latin typeface="Franklin Gothic Book" panose="020B0503020102020204" pitchFamily="34" charset="0"/>
              </a:rPr>
              <a:t>Kreahling</a:t>
            </a:r>
            <a:r>
              <a:rPr lang="en-US" sz="2000" dirty="0">
                <a:latin typeface="Franklin Gothic Book" panose="020B0503020102020204" pitchFamily="34" charset="0"/>
              </a:rPr>
              <a:t> – Spencer </a:t>
            </a:r>
            <a:r>
              <a:rPr lang="en-US" sz="2000" dirty="0" err="1">
                <a:latin typeface="Franklin Gothic Book" panose="020B0503020102020204" pitchFamily="34" charset="0"/>
              </a:rPr>
              <a:t>Imbleau</a:t>
            </a:r>
            <a:endParaRPr lang="en-US" sz="2000" dirty="0">
              <a:latin typeface="Franklin Gothic Book" panose="020B0503020102020204" pitchFamily="34" charset="0"/>
            </a:endParaRP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D4F726A6-B607-4304-B421-0D22F9D3F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567" y="-1736641"/>
            <a:ext cx="5467165" cy="5534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1" name="Picture 20">
            <a:extLst>
              <a:ext uri="{FF2B5EF4-FFF2-40B4-BE49-F238E27FC236}">
                <a16:creationId xmlns:a16="http://schemas.microsoft.com/office/drawing/2014/main" id="{2B0B24FA-82D0-4AD1-8287-34814E40B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99" y="-1525324"/>
            <a:ext cx="4202256" cy="394956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 name="TextBox 3">
            <a:extLst>
              <a:ext uri="{FF2B5EF4-FFF2-40B4-BE49-F238E27FC236}">
                <a16:creationId xmlns:a16="http://schemas.microsoft.com/office/drawing/2014/main" id="{868C2938-4127-43A0-942B-46FAEC50F198}"/>
              </a:ext>
            </a:extLst>
          </p:cNvPr>
          <p:cNvSpPr txBox="1"/>
          <p:nvPr/>
        </p:nvSpPr>
        <p:spPr>
          <a:xfrm>
            <a:off x="6007190" y="2022298"/>
            <a:ext cx="1719060" cy="369332"/>
          </a:xfrm>
          <a:prstGeom prst="rect">
            <a:avLst/>
          </a:prstGeom>
          <a:noFill/>
        </p:spPr>
        <p:txBody>
          <a:bodyPr wrap="none" rtlCol="0">
            <a:spAutoFit/>
          </a:bodyPr>
          <a:lstStyle/>
          <a:p>
            <a:r>
              <a:rPr lang="en-US" dirty="0">
                <a:solidFill>
                  <a:schemeClr val="bg1"/>
                </a:solidFill>
              </a:rPr>
              <a:t>New image here</a:t>
            </a:r>
          </a:p>
        </p:txBody>
      </p:sp>
      <p:sp>
        <p:nvSpPr>
          <p:cNvPr id="18" name="TextBox 17">
            <a:extLst>
              <a:ext uri="{FF2B5EF4-FFF2-40B4-BE49-F238E27FC236}">
                <a16:creationId xmlns:a16="http://schemas.microsoft.com/office/drawing/2014/main" id="{09769D8C-6E17-419D-AFB9-813766D58EB1}"/>
              </a:ext>
            </a:extLst>
          </p:cNvPr>
          <p:cNvSpPr txBox="1"/>
          <p:nvPr/>
        </p:nvSpPr>
        <p:spPr>
          <a:xfrm>
            <a:off x="516671" y="4695476"/>
            <a:ext cx="1719060" cy="369332"/>
          </a:xfrm>
          <a:prstGeom prst="rect">
            <a:avLst/>
          </a:prstGeom>
          <a:noFill/>
        </p:spPr>
        <p:txBody>
          <a:bodyPr wrap="none" rtlCol="0">
            <a:spAutoFit/>
          </a:bodyPr>
          <a:lstStyle/>
          <a:p>
            <a:r>
              <a:rPr lang="en-US" dirty="0">
                <a:solidFill>
                  <a:schemeClr val="bg1"/>
                </a:solidFill>
              </a:rPr>
              <a:t>New image here</a:t>
            </a:r>
          </a:p>
        </p:txBody>
      </p:sp>
      <p:pic>
        <p:nvPicPr>
          <p:cNvPr id="6" name="Picture 5">
            <a:extLst>
              <a:ext uri="{FF2B5EF4-FFF2-40B4-BE49-F238E27FC236}">
                <a16:creationId xmlns:a16="http://schemas.microsoft.com/office/drawing/2014/main" id="{5F41C177-656B-4656-B155-84CA7F146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936" y="615908"/>
            <a:ext cx="3130834" cy="313083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id="{96B43D62-2C42-4399-89A9-08E9D5337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787" y="2122218"/>
            <a:ext cx="6057906" cy="605790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9BDE72F-9077-46AA-8FD9-F3216AC18348}"/>
              </a:ext>
            </a:extLst>
          </p:cNvPr>
          <p:cNvSpPr>
            <a:spLocks noGrp="1"/>
          </p:cNvSpPr>
          <p:nvPr>
            <p:ph type="title"/>
          </p:nvPr>
        </p:nvSpPr>
        <p:spPr>
          <a:xfrm>
            <a:off x="6094105" y="802955"/>
            <a:ext cx="4977976" cy="1454051"/>
          </a:xfrm>
        </p:spPr>
        <p:txBody>
          <a:bodyPr>
            <a:normAutofit/>
          </a:bodyPr>
          <a:lstStyle/>
          <a:p>
            <a:r>
              <a:rPr lang="en-US">
                <a:solidFill>
                  <a:srgbClr val="000000"/>
                </a:solidFill>
              </a:rPr>
              <a:t>Physics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ombine">
            <a:extLst>
              <a:ext uri="{FF2B5EF4-FFF2-40B4-BE49-F238E27FC236}">
                <a16:creationId xmlns:a16="http://schemas.microsoft.com/office/drawing/2014/main" id="{D19559BD-D0DE-45BD-8762-CEC6AFE7D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64F354C2-032A-40F1-8C36-DD8F0B48B84E}"/>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Two types</a:t>
            </a:r>
          </a:p>
          <a:p>
            <a:pPr lvl="1"/>
            <a:r>
              <a:rPr lang="en-US" sz="2000" dirty="0">
                <a:solidFill>
                  <a:srgbClr val="000000"/>
                </a:solidFill>
              </a:rPr>
              <a:t>Static Boundaries</a:t>
            </a:r>
          </a:p>
          <a:p>
            <a:pPr lvl="2"/>
            <a:r>
              <a:rPr lang="en-US" dirty="0">
                <a:solidFill>
                  <a:srgbClr val="000000"/>
                </a:solidFill>
              </a:rPr>
              <a:t>Immovable bounded restrictions</a:t>
            </a:r>
          </a:p>
          <a:p>
            <a:pPr lvl="1"/>
            <a:r>
              <a:rPr lang="en-US" sz="2000" dirty="0">
                <a:solidFill>
                  <a:srgbClr val="000000"/>
                </a:solidFill>
              </a:rPr>
              <a:t>Moving Collidable Boundaries</a:t>
            </a:r>
          </a:p>
          <a:p>
            <a:pPr lvl="2"/>
            <a:r>
              <a:rPr lang="en-US" dirty="0">
                <a:solidFill>
                  <a:srgbClr val="000000"/>
                </a:solidFill>
              </a:rPr>
              <a:t>Moving objects which are regularly tested for collision</a:t>
            </a:r>
          </a:p>
          <a:p>
            <a:pPr lvl="1"/>
            <a:endParaRPr lang="en-US" sz="2000" dirty="0">
              <a:solidFill>
                <a:srgbClr val="000000"/>
              </a:solidFill>
            </a:endParaRPr>
          </a:p>
        </p:txBody>
      </p:sp>
    </p:spTree>
    <p:extLst>
      <p:ext uri="{BB962C8B-B14F-4D97-AF65-F5344CB8AC3E}">
        <p14:creationId xmlns:p14="http://schemas.microsoft.com/office/powerpoint/2010/main" val="2318425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bject, clock&#10;&#10;Description generated with high confidence">
            <a:extLst>
              <a:ext uri="{FF2B5EF4-FFF2-40B4-BE49-F238E27FC236}">
                <a16:creationId xmlns:a16="http://schemas.microsoft.com/office/drawing/2014/main" id="{B7D7C1BA-1004-4EED-BA59-D35C210A6FBA}"/>
              </a:ext>
            </a:extLst>
          </p:cNvPr>
          <p:cNvPicPr>
            <a:picLocks noChangeAspect="1"/>
          </p:cNvPicPr>
          <p:nvPr/>
        </p:nvPicPr>
        <p:blipFill rotWithShape="1">
          <a:blip r:embed="rId2">
            <a:extLst>
              <a:ext uri="{28A0092B-C50C-407E-A947-70E740481C1C}">
                <a14:useLocalDpi xmlns:a14="http://schemas.microsoft.com/office/drawing/2010/main" val="0"/>
              </a:ext>
            </a:extLst>
          </a:blip>
          <a:srcRect l="17028" r="16322"/>
          <a:stretch/>
        </p:blipFill>
        <p:spPr>
          <a:xfrm>
            <a:off x="-16"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26" name="Rectangle 25">
            <a:extLst>
              <a:ext uri="{FF2B5EF4-FFF2-40B4-BE49-F238E27FC236}">
                <a16:creationId xmlns:a16="http://schemas.microsoft.com/office/drawing/2014/main" id="{89AC137A-F7D0-43CC-A46F-113F475E4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651" y="1435100"/>
            <a:ext cx="4700016" cy="3987800"/>
          </a:xfrm>
          <a:prstGeom prst="rect">
            <a:avLst/>
          </a:prstGeom>
          <a:solidFill>
            <a:schemeClr val="tx1">
              <a:lumMod val="85000"/>
              <a:lumOff val="15000"/>
              <a:alpha val="88000"/>
            </a:schemeClr>
          </a:solid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E0B0CF-6154-4DF9-BE9C-119F488537B0}"/>
              </a:ext>
            </a:extLst>
          </p:cNvPr>
          <p:cNvSpPr>
            <a:spLocks noGrp="1"/>
          </p:cNvSpPr>
          <p:nvPr>
            <p:ph type="title"/>
          </p:nvPr>
        </p:nvSpPr>
        <p:spPr>
          <a:xfrm>
            <a:off x="1178276" y="1784857"/>
            <a:ext cx="3990624" cy="1057657"/>
          </a:xfrm>
        </p:spPr>
        <p:txBody>
          <a:bodyPr>
            <a:normAutofit/>
          </a:bodyPr>
          <a:lstStyle/>
          <a:p>
            <a:r>
              <a:rPr lang="en-US" sz="3300" b="1" dirty="0">
                <a:ln>
                  <a:solidFill>
                    <a:schemeClr val="bg1"/>
                  </a:solidFill>
                </a:ln>
                <a:solidFill>
                  <a:schemeClr val="bg1"/>
                </a:solidFill>
              </a:rPr>
              <a:t>Static Boundaries</a:t>
            </a:r>
          </a:p>
        </p:txBody>
      </p:sp>
      <p:sp>
        <p:nvSpPr>
          <p:cNvPr id="3" name="Content Placeholder 2">
            <a:extLst>
              <a:ext uri="{FF2B5EF4-FFF2-40B4-BE49-F238E27FC236}">
                <a16:creationId xmlns:a16="http://schemas.microsoft.com/office/drawing/2014/main" id="{AA7B5CCC-5061-4C55-A1E6-D11242430828}"/>
              </a:ext>
            </a:extLst>
          </p:cNvPr>
          <p:cNvSpPr>
            <a:spLocks noGrp="1"/>
          </p:cNvSpPr>
          <p:nvPr>
            <p:ph idx="1"/>
          </p:nvPr>
        </p:nvSpPr>
        <p:spPr>
          <a:xfrm>
            <a:off x="1178276" y="3021964"/>
            <a:ext cx="3990624" cy="2086357"/>
          </a:xfrm>
        </p:spPr>
        <p:txBody>
          <a:bodyPr>
            <a:normAutofit/>
          </a:bodyPr>
          <a:lstStyle/>
          <a:p>
            <a:r>
              <a:rPr lang="en-US" sz="2200" dirty="0">
                <a:solidFill>
                  <a:schemeClr val="bg1"/>
                </a:solidFill>
              </a:rPr>
              <a:t>Specified by a black and white image</a:t>
            </a:r>
          </a:p>
          <a:p>
            <a:pPr lvl="1"/>
            <a:r>
              <a:rPr lang="en-US" sz="1800" dirty="0">
                <a:solidFill>
                  <a:schemeClr val="bg1"/>
                </a:solidFill>
              </a:rPr>
              <a:t>Black pixels indicate no movement</a:t>
            </a:r>
          </a:p>
          <a:p>
            <a:pPr lvl="1"/>
            <a:r>
              <a:rPr lang="en-US" sz="1800" dirty="0">
                <a:solidFill>
                  <a:schemeClr val="bg1"/>
                </a:solidFill>
              </a:rPr>
              <a:t>White pixels indicate free movement</a:t>
            </a:r>
          </a:p>
        </p:txBody>
      </p:sp>
      <p:pic>
        <p:nvPicPr>
          <p:cNvPr id="5" name="Picture 4" descr="A screenshot of a social media post&#10;&#10;Description generated with very high confidence">
            <a:extLst>
              <a:ext uri="{FF2B5EF4-FFF2-40B4-BE49-F238E27FC236}">
                <a16:creationId xmlns:a16="http://schemas.microsoft.com/office/drawing/2014/main" id="{88F89ABA-E59C-49E1-AFC7-84ED44127F65}"/>
              </a:ext>
            </a:extLst>
          </p:cNvPr>
          <p:cNvPicPr>
            <a:picLocks noChangeAspect="1"/>
          </p:cNvPicPr>
          <p:nvPr/>
        </p:nvPicPr>
        <p:blipFill rotWithShape="1">
          <a:blip r:embed="rId3">
            <a:extLst>
              <a:ext uri="{28A0092B-C50C-407E-A947-70E740481C1C}">
                <a14:useLocalDpi xmlns:a14="http://schemas.microsoft.com/office/drawing/2010/main" val="0"/>
              </a:ext>
            </a:extLst>
          </a:blip>
          <a:srcRect l="26367" r="26926"/>
          <a:stretch/>
        </p:blipFill>
        <p:spPr>
          <a:xfrm>
            <a:off x="5790369"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160656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bject, clock&#10;&#10;Description generated with high confidence">
            <a:extLst>
              <a:ext uri="{FF2B5EF4-FFF2-40B4-BE49-F238E27FC236}">
                <a16:creationId xmlns:a16="http://schemas.microsoft.com/office/drawing/2014/main" id="{53D60DE6-8EE1-4BE3-AA1B-B6474D464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5" y="702733"/>
            <a:ext cx="10905067" cy="5452534"/>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619DA57F-C09B-47B2-A6E4-F8BFD2766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907" y="2374293"/>
            <a:ext cx="661336" cy="566859"/>
          </a:xfrm>
          <a:prstGeom prst="rect">
            <a:avLst/>
          </a:prstGeom>
        </p:spPr>
      </p:pic>
      <p:pic>
        <p:nvPicPr>
          <p:cNvPr id="5" name="Content Placeholder 4" descr="A screenshot of a social media post&#10;&#10;Description generated with very high confidence">
            <a:extLst>
              <a:ext uri="{FF2B5EF4-FFF2-40B4-BE49-F238E27FC236}">
                <a16:creationId xmlns:a16="http://schemas.microsoft.com/office/drawing/2014/main" id="{68800A95-9E8A-4056-BE5F-DF9E1BFC189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5" y="702733"/>
            <a:ext cx="10905066" cy="5452533"/>
          </a:xfrm>
          <a:prstGeom prst="rect">
            <a:avLst/>
          </a:prstGeom>
        </p:spPr>
      </p:pic>
    </p:spTree>
    <p:extLst>
      <p:ext uri="{BB962C8B-B14F-4D97-AF65-F5344CB8AC3E}">
        <p14:creationId xmlns:p14="http://schemas.microsoft.com/office/powerpoint/2010/main" val="396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1EDBF-9917-46A6-A505-89478EE494BB}"/>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Collision Physics</a:t>
            </a:r>
          </a:p>
        </p:txBody>
      </p:sp>
      <p:sp>
        <p:nvSpPr>
          <p:cNvPr id="3" name="Content Placeholder 2">
            <a:extLst>
              <a:ext uri="{FF2B5EF4-FFF2-40B4-BE49-F238E27FC236}">
                <a16:creationId xmlns:a16="http://schemas.microsoft.com/office/drawing/2014/main" id="{636AC94A-4BA1-4D46-85BA-617BCA02C120}"/>
              </a:ext>
            </a:extLst>
          </p:cNvPr>
          <p:cNvSpPr>
            <a:spLocks noGrp="1"/>
          </p:cNvSpPr>
          <p:nvPr>
            <p:ph idx="1"/>
          </p:nvPr>
        </p:nvSpPr>
        <p:spPr>
          <a:xfrm>
            <a:off x="643468" y="2638044"/>
            <a:ext cx="3442500" cy="3415622"/>
          </a:xfrm>
        </p:spPr>
        <p:txBody>
          <a:bodyPr>
            <a:normAutofit/>
          </a:bodyPr>
          <a:lstStyle/>
          <a:p>
            <a:r>
              <a:rPr lang="en-US" sz="2000" dirty="0">
                <a:solidFill>
                  <a:schemeClr val="bg1"/>
                </a:solidFill>
              </a:rPr>
              <a:t>Uses separating axis-theorem and calculus to determine collisions</a:t>
            </a:r>
          </a:p>
          <a:p>
            <a:r>
              <a:rPr lang="en-US" sz="2000" dirty="0">
                <a:solidFill>
                  <a:schemeClr val="bg1"/>
                </a:solidFill>
              </a:rPr>
              <a:t>Two boundary types</a:t>
            </a:r>
          </a:p>
          <a:p>
            <a:pPr lvl="1"/>
            <a:r>
              <a:rPr lang="en-US" sz="2000" dirty="0">
                <a:solidFill>
                  <a:schemeClr val="bg1"/>
                </a:solidFill>
              </a:rPr>
              <a:t>Circle boundaries</a:t>
            </a:r>
          </a:p>
          <a:p>
            <a:pPr lvl="1"/>
            <a:r>
              <a:rPr lang="en-US" sz="2000" dirty="0">
                <a:solidFill>
                  <a:schemeClr val="bg1"/>
                </a:solidFill>
              </a:rPr>
              <a:t>Polygon (vector-defined) boundaries</a:t>
            </a:r>
          </a:p>
          <a:p>
            <a:endParaRPr lang="en-US" sz="2000" dirty="0">
              <a:solidFill>
                <a:schemeClr val="bg1"/>
              </a:solidFill>
            </a:endParaRPr>
          </a:p>
        </p:txBody>
      </p:sp>
      <p:pic>
        <p:nvPicPr>
          <p:cNvPr id="5" name="Picture 4" descr="A picture containing object&#10;&#10;Description generated with very high confidence">
            <a:extLst>
              <a:ext uri="{FF2B5EF4-FFF2-40B4-BE49-F238E27FC236}">
                <a16:creationId xmlns:a16="http://schemas.microsoft.com/office/drawing/2014/main" id="{32F61E56-6FCE-4033-9B75-C76E929C1EBD}"/>
              </a:ext>
            </a:extLst>
          </p:cNvPr>
          <p:cNvPicPr>
            <a:picLocks noChangeAspect="1"/>
          </p:cNvPicPr>
          <p:nvPr/>
        </p:nvPicPr>
        <p:blipFill rotWithShape="1">
          <a:blip r:embed="rId2">
            <a:extLst>
              <a:ext uri="{28A0092B-C50C-407E-A947-70E740481C1C}">
                <a14:useLocalDpi xmlns:a14="http://schemas.microsoft.com/office/drawing/2010/main" val="0"/>
              </a:ext>
            </a:extLst>
          </a:blip>
          <a:srcRect r="2085" b="3"/>
          <a:stretch/>
        </p:blipFill>
        <p:spPr>
          <a:xfrm>
            <a:off x="5774370" y="643467"/>
            <a:ext cx="5297555" cy="5410199"/>
          </a:xfrm>
          <a:prstGeom prst="rect">
            <a:avLst/>
          </a:prstGeom>
        </p:spPr>
      </p:pic>
    </p:spTree>
    <p:extLst>
      <p:ext uri="{BB962C8B-B14F-4D97-AF65-F5344CB8AC3E}">
        <p14:creationId xmlns:p14="http://schemas.microsoft.com/office/powerpoint/2010/main" val="329703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10;&#10;Description generated with very high confidence">
            <a:extLst>
              <a:ext uri="{FF2B5EF4-FFF2-40B4-BE49-F238E27FC236}">
                <a16:creationId xmlns:a16="http://schemas.microsoft.com/office/drawing/2014/main" id="{245F0577-C81C-4DE6-8C24-0E5AF6EB6EF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807" r="-2" b="-2"/>
          <a:stretch/>
        </p:blipFill>
        <p:spPr>
          <a:xfrm>
            <a:off x="711204" y="49376"/>
            <a:ext cx="6447707" cy="4622292"/>
          </a:xfrm>
          <a:prstGeom prst="rect">
            <a:avLst/>
          </a:prstGeom>
          <a:effectLst>
            <a:softEdge rad="533400"/>
          </a:effectLst>
        </p:spPr>
      </p:pic>
      <p:pic>
        <p:nvPicPr>
          <p:cNvPr id="39" name="Picture 38">
            <a:extLst>
              <a:ext uri="{FF2B5EF4-FFF2-40B4-BE49-F238E27FC236}">
                <a16:creationId xmlns:a16="http://schemas.microsoft.com/office/drawing/2014/main" id="{D2D2C3D0-D5DB-4464-BB3E-2DF035FDB8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91B32F-C08C-4A0D-ACEF-9DF314134658}"/>
              </a:ext>
            </a:extLst>
          </p:cNvPr>
          <p:cNvSpPr>
            <a:spLocks noGrp="1"/>
          </p:cNvSpPr>
          <p:nvPr>
            <p:ph type="title"/>
          </p:nvPr>
        </p:nvSpPr>
        <p:spPr>
          <a:xfrm>
            <a:off x="6518880" y="1665769"/>
            <a:ext cx="4679091" cy="819566"/>
          </a:xfrm>
        </p:spPr>
        <p:txBody>
          <a:bodyPr vert="horz" lIns="91440" tIns="45720" rIns="91440" bIns="45720" rtlCol="0" anchor="t">
            <a:normAutofit fontScale="90000"/>
          </a:bodyPr>
          <a:lstStyle/>
          <a:p>
            <a:r>
              <a:rPr lang="en-US" sz="6000" b="1" kern="12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Collision Physics</a:t>
            </a:r>
            <a:endParaRPr lang="en-US" sz="6000" b="1" kern="12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endParaRPr>
          </a:p>
        </p:txBody>
      </p:sp>
      <p:pic>
        <p:nvPicPr>
          <p:cNvPr id="7" name="Picture 6" descr="A picture containing object&#10;&#10;Description generated with high confidence">
            <a:extLst>
              <a:ext uri="{FF2B5EF4-FFF2-40B4-BE49-F238E27FC236}">
                <a16:creationId xmlns:a16="http://schemas.microsoft.com/office/drawing/2014/main" id="{2E280A5B-A8F9-4C7D-AEDB-AE213B44191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5576" r="10652" b="2"/>
          <a:stretch/>
        </p:blipFill>
        <p:spPr>
          <a:xfrm>
            <a:off x="5167645" y="2963105"/>
            <a:ext cx="6447707" cy="3845519"/>
          </a:xfrm>
          <a:prstGeom prst="rect">
            <a:avLst/>
          </a:prstGeom>
          <a:effectLst>
            <a:softEdge rad="533400"/>
          </a:effectLst>
        </p:spPr>
      </p:pic>
    </p:spTree>
    <p:extLst>
      <p:ext uri="{BB962C8B-B14F-4D97-AF65-F5344CB8AC3E}">
        <p14:creationId xmlns:p14="http://schemas.microsoft.com/office/powerpoint/2010/main" val="118704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4AD70E9-2681-45CC-8AF8-03B7926D5668}"/>
              </a:ext>
            </a:extLst>
          </p:cNvPr>
          <p:cNvSpPr>
            <a:spLocks noGrp="1"/>
          </p:cNvSpPr>
          <p:nvPr>
            <p:ph type="ctrTitle"/>
          </p:nvPr>
        </p:nvSpPr>
        <p:spPr>
          <a:xfrm>
            <a:off x="4380588" y="965199"/>
            <a:ext cx="6766078" cy="4927601"/>
          </a:xfrm>
        </p:spPr>
        <p:txBody>
          <a:bodyPr anchor="ctr">
            <a:normAutofit/>
          </a:bodyPr>
          <a:lstStyle/>
          <a:p>
            <a:pPr algn="l"/>
            <a:r>
              <a:rPr lang="en-US" sz="4800" dirty="0">
                <a:solidFill>
                  <a:schemeClr val="bg1"/>
                </a:solidFill>
              </a:rPr>
              <a:t>Post-Design Development</a:t>
            </a:r>
          </a:p>
        </p:txBody>
      </p:sp>
      <p:sp>
        <p:nvSpPr>
          <p:cNvPr id="7" name="Subtitle 6">
            <a:extLst>
              <a:ext uri="{FF2B5EF4-FFF2-40B4-BE49-F238E27FC236}">
                <a16:creationId xmlns:a16="http://schemas.microsoft.com/office/drawing/2014/main" id="{92A5C1E8-A1F2-4669-A20F-437643BDF5C1}"/>
              </a:ext>
            </a:extLst>
          </p:cNvPr>
          <p:cNvSpPr>
            <a:spLocks noGrp="1"/>
          </p:cNvSpPr>
          <p:nvPr>
            <p:ph type="subTitle" idx="1"/>
          </p:nvPr>
        </p:nvSpPr>
        <p:spPr>
          <a:xfrm>
            <a:off x="1023257" y="965198"/>
            <a:ext cx="2707937" cy="4927602"/>
          </a:xfrm>
        </p:spPr>
        <p:txBody>
          <a:bodyPr anchor="ctr">
            <a:normAutofit/>
          </a:bodyPr>
          <a:lstStyle/>
          <a:p>
            <a:pPr algn="r"/>
            <a:r>
              <a:rPr lang="en-US" sz="2000" dirty="0">
                <a:solidFill>
                  <a:srgbClr val="FFC000"/>
                </a:solidFill>
              </a:rPr>
              <a:t>Game Networking</a:t>
            </a:r>
          </a:p>
        </p:txBody>
      </p:sp>
      <p:cxnSp>
        <p:nvCxnSpPr>
          <p:cNvPr id="14" name="Straight Connector 13">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304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B53ED3-BCB2-4BEF-AAAA-DC304F71028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marL="571500" indent="-571500" algn="ctr"/>
            <a:r>
              <a:rPr lang="en-US" sz="3800" kern="1200" dirty="0">
                <a:solidFill>
                  <a:srgbClr val="FFFFFF"/>
                </a:solidFill>
                <a:latin typeface="+mj-lt"/>
                <a:ea typeface="+mj-ea"/>
                <a:cs typeface="+mj-cs"/>
              </a:rPr>
              <a:t>What is UDP?</a:t>
            </a:r>
            <a:br>
              <a:rPr lang="en-US" sz="3800" kern="1200" dirty="0">
                <a:solidFill>
                  <a:srgbClr val="FFFFFF"/>
                </a:solidFill>
                <a:latin typeface="+mj-lt"/>
                <a:ea typeface="+mj-ea"/>
                <a:cs typeface="+mj-cs"/>
              </a:rPr>
            </a:br>
            <a:br>
              <a:rPr lang="en-US" sz="3800" kern="1200" dirty="0">
                <a:solidFill>
                  <a:srgbClr val="FFFFFF"/>
                </a:solidFill>
                <a:latin typeface="+mj-lt"/>
                <a:ea typeface="+mj-ea"/>
                <a:cs typeface="+mj-cs"/>
              </a:rPr>
            </a:br>
            <a:r>
              <a:rPr lang="en-US" sz="3800" kern="1200" dirty="0">
                <a:solidFill>
                  <a:srgbClr val="FFFFFF"/>
                </a:solidFill>
                <a:latin typeface="+mj-lt"/>
                <a:ea typeface="+mj-ea"/>
                <a:cs typeface="+mj-cs"/>
              </a:rPr>
              <a:t>How is it different from TCP?</a:t>
            </a:r>
          </a:p>
        </p:txBody>
      </p:sp>
      <p:sp>
        <p:nvSpPr>
          <p:cNvPr id="26" name="Oval 25">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6" descr="Handshake">
            <a:extLst>
              <a:ext uri="{FF2B5EF4-FFF2-40B4-BE49-F238E27FC236}">
                <a16:creationId xmlns:a16="http://schemas.microsoft.com/office/drawing/2014/main" id="{66D48A62-25A4-40E4-AD96-7482534A12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633918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65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53E5CB-2B45-4CDB-ABDA-CDE6516E8E0D}"/>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Reliability is implemented in the application layer</a:t>
            </a:r>
          </a:p>
        </p:txBody>
      </p:sp>
      <p:pic>
        <p:nvPicPr>
          <p:cNvPr id="5" name="Picture 4" descr="A screenshot of a cell phone&#10;&#10;Description generated with very high confidence">
            <a:extLst>
              <a:ext uri="{FF2B5EF4-FFF2-40B4-BE49-F238E27FC236}">
                <a16:creationId xmlns:a16="http://schemas.microsoft.com/office/drawing/2014/main" id="{F0B9E343-5BAD-4A97-A744-C7755BD8C0DB}"/>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1" b="3014"/>
          <a:stretch/>
        </p:blipFill>
        <p:spPr>
          <a:xfrm>
            <a:off x="327547" y="321733"/>
            <a:ext cx="7058306" cy="4107392"/>
          </a:xfrm>
          <a:prstGeom prst="rect">
            <a:avLst/>
          </a:prstGeom>
        </p:spPr>
      </p:pic>
      <p:sp>
        <p:nvSpPr>
          <p:cNvPr id="19"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A535E62-3CCF-47A4-9078-0878C757C56A}"/>
              </a:ext>
            </a:extLst>
          </p:cNvPr>
          <p:cNvSpPr/>
          <p:nvPr/>
        </p:nvSpPr>
        <p:spPr>
          <a:xfrm>
            <a:off x="8379068" y="2375429"/>
            <a:ext cx="2686329" cy="4133534"/>
          </a:xfrm>
          <a:prstGeom prst="rect">
            <a:avLst/>
          </a:prstGeom>
          <a:blipFill dpi="0" rotWithShape="1">
            <a:blip r:embed="rId3">
              <a:alphaModFix amt="41000"/>
            </a:blip>
            <a:srcRect/>
            <a:stretch>
              <a:fillRect/>
            </a:stretch>
          </a:blip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050893-036F-4348-8695-A743CA7E2347}"/>
              </a:ext>
            </a:extLst>
          </p:cNvPr>
          <p:cNvSpPr>
            <a:spLocks noGrp="1"/>
          </p:cNvSpPr>
          <p:nvPr>
            <p:ph idx="1"/>
          </p:nvPr>
        </p:nvSpPr>
        <p:spPr>
          <a:xfrm>
            <a:off x="8009864" y="557802"/>
            <a:ext cx="3424739" cy="1817627"/>
          </a:xfrm>
        </p:spPr>
        <p:txBody>
          <a:bodyPr anchor="ctr">
            <a:normAutofit/>
          </a:bodyPr>
          <a:lstStyle/>
          <a:p>
            <a:r>
              <a:rPr lang="en-US" sz="2000" dirty="0">
                <a:solidFill>
                  <a:srgbClr val="FFFFFF"/>
                </a:solidFill>
              </a:rPr>
              <a:t>Game Networking is built upon UDP, a protocol with more control and less assistance.</a:t>
            </a:r>
          </a:p>
        </p:txBody>
      </p:sp>
      <p:pic>
        <p:nvPicPr>
          <p:cNvPr id="13" name="Graphic 6" descr="Handshake">
            <a:extLst>
              <a:ext uri="{FF2B5EF4-FFF2-40B4-BE49-F238E27FC236}">
                <a16:creationId xmlns:a16="http://schemas.microsoft.com/office/drawing/2014/main" id="{6D414659-8376-4E76-B5CD-131F448DC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5868" y="1654519"/>
            <a:ext cx="1187889" cy="1187889"/>
          </a:xfrm>
          <a:prstGeom prst="rect">
            <a:avLst/>
          </a:prstGeom>
        </p:spPr>
      </p:pic>
    </p:spTree>
    <p:extLst>
      <p:ext uri="{BB962C8B-B14F-4D97-AF65-F5344CB8AC3E}">
        <p14:creationId xmlns:p14="http://schemas.microsoft.com/office/powerpoint/2010/main" val="110479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3CD63-B565-4BD5-97D3-1E0D024DC621}"/>
              </a:ext>
            </a:extLst>
          </p:cNvPr>
          <p:cNvPicPr>
            <a:picLocks noChangeAspect="1"/>
          </p:cNvPicPr>
          <p:nvPr/>
        </p:nvPicPr>
        <p:blipFill rotWithShape="1">
          <a:blip r:embed="rId2">
            <a:extLst>
              <a:ext uri="{28A0092B-C50C-407E-A947-70E740481C1C}">
                <a14:useLocalDpi xmlns:a14="http://schemas.microsoft.com/office/drawing/2010/main" val="0"/>
              </a:ext>
            </a:extLst>
          </a:blip>
          <a:srcRect r="1" b="25308"/>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969CA-EB15-4EF5-A4D7-B935F2151BD7}"/>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Networking Players In a Lobby</a:t>
            </a:r>
          </a:p>
        </p:txBody>
      </p:sp>
      <p:cxnSp>
        <p:nvCxnSpPr>
          <p:cNvPr id="22" name="Straight Connector 2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95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5582A97-6A8B-4C7F-B28F-00CD569F7CF8}"/>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Creating an online game mode</a:t>
            </a:r>
          </a:p>
        </p:txBody>
      </p:sp>
      <p:sp>
        <p:nvSpPr>
          <p:cNvPr id="1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ance">
            <a:extLst>
              <a:ext uri="{FF2B5EF4-FFF2-40B4-BE49-F238E27FC236}">
                <a16:creationId xmlns:a16="http://schemas.microsoft.com/office/drawing/2014/main" id="{0B229CAE-4983-4EFE-B216-009DF1C98F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A03CF12E-0F02-4857-A0CD-F419626293EA}"/>
              </a:ext>
            </a:extLst>
          </p:cNvPr>
          <p:cNvSpPr>
            <a:spLocks noGrp="1"/>
          </p:cNvSpPr>
          <p:nvPr>
            <p:ph idx="1"/>
          </p:nvPr>
        </p:nvSpPr>
        <p:spPr>
          <a:xfrm>
            <a:off x="6090574" y="2421682"/>
            <a:ext cx="4977578" cy="3639289"/>
          </a:xfrm>
        </p:spPr>
        <p:txBody>
          <a:bodyPr anchor="ctr">
            <a:normAutofit/>
          </a:bodyPr>
          <a:lstStyle/>
          <a:p>
            <a:r>
              <a:rPr lang="en-US" dirty="0">
                <a:solidFill>
                  <a:srgbClr val="000000"/>
                </a:solidFill>
              </a:rPr>
              <a:t>Rumble FFA</a:t>
            </a:r>
          </a:p>
          <a:p>
            <a:pPr lvl="1"/>
            <a:r>
              <a:rPr lang="en-US" sz="2800" dirty="0">
                <a:solidFill>
                  <a:srgbClr val="000000"/>
                </a:solidFill>
              </a:rPr>
              <a:t>FFA: “Free-for-all”</a:t>
            </a:r>
          </a:p>
          <a:p>
            <a:pPr lvl="1"/>
            <a:r>
              <a:rPr lang="en-US" sz="2800" dirty="0">
                <a:solidFill>
                  <a:srgbClr val="000000"/>
                </a:solidFill>
              </a:rPr>
              <a:t>Based on a conventional standard in online games</a:t>
            </a:r>
          </a:p>
        </p:txBody>
      </p:sp>
    </p:spTree>
    <p:extLst>
      <p:ext uri="{BB962C8B-B14F-4D97-AF65-F5344CB8AC3E}">
        <p14:creationId xmlns:p14="http://schemas.microsoft.com/office/powerpoint/2010/main" val="411765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3A169F-D05A-41C7-B522-F42292925260}"/>
              </a:ext>
            </a:extLst>
          </p:cNvPr>
          <p:cNvSpPr>
            <a:spLocks noGrp="1"/>
          </p:cNvSpPr>
          <p:nvPr>
            <p:ph type="title"/>
          </p:nvPr>
        </p:nvSpPr>
        <p:spPr>
          <a:xfrm>
            <a:off x="1136428" y="627564"/>
            <a:ext cx="7474172" cy="1325563"/>
          </a:xfrm>
        </p:spPr>
        <p:txBody>
          <a:bodyPr>
            <a:normAutofit/>
          </a:bodyPr>
          <a:lstStyle/>
          <a:p>
            <a:r>
              <a:rPr lang="en-US" dirty="0"/>
              <a:t>Why an Online Video Game?</a:t>
            </a:r>
          </a:p>
        </p:txBody>
      </p:sp>
      <p:sp>
        <p:nvSpPr>
          <p:cNvPr id="3" name="Content Placeholder 2">
            <a:extLst>
              <a:ext uri="{FF2B5EF4-FFF2-40B4-BE49-F238E27FC236}">
                <a16:creationId xmlns:a16="http://schemas.microsoft.com/office/drawing/2014/main" id="{3B7CFE1E-0BA0-4723-A1A7-B99520328F8C}"/>
              </a:ext>
            </a:extLst>
          </p:cNvPr>
          <p:cNvSpPr>
            <a:spLocks noGrp="1"/>
          </p:cNvSpPr>
          <p:nvPr>
            <p:ph idx="1"/>
          </p:nvPr>
        </p:nvSpPr>
        <p:spPr>
          <a:xfrm>
            <a:off x="1136429" y="2278173"/>
            <a:ext cx="6467867" cy="3450613"/>
          </a:xfrm>
        </p:spPr>
        <p:txBody>
          <a:bodyPr anchor="ctr">
            <a:normAutofit/>
          </a:bodyPr>
          <a:lstStyle/>
          <a:p>
            <a:r>
              <a:rPr lang="en-US" sz="3200" dirty="0"/>
              <a:t>Complex and challenging. </a:t>
            </a:r>
          </a:p>
          <a:p>
            <a:r>
              <a:rPr lang="en-US" sz="3200" dirty="0"/>
              <a:t>Integrates several subjects of computer science.</a:t>
            </a:r>
          </a:p>
          <a:p>
            <a:r>
              <a:rPr lang="en-US" sz="3200" dirty="0"/>
              <a:t>Reflects comprehension and resilience.</a:t>
            </a:r>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Game controller">
            <a:extLst>
              <a:ext uri="{FF2B5EF4-FFF2-40B4-BE49-F238E27FC236}">
                <a16:creationId xmlns:a16="http://schemas.microsoft.com/office/drawing/2014/main" id="{9AFB47D0-286E-4D59-9769-6CA7FACB3A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610369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E76344-8E32-43BF-9D05-E9B3D44B9406}"/>
              </a:ext>
            </a:extLst>
          </p:cNvPr>
          <p:cNvPicPr>
            <a:picLocks noChangeAspect="1"/>
          </p:cNvPicPr>
          <p:nvPr/>
        </p:nvPicPr>
        <p:blipFill rotWithShape="1">
          <a:blip r:embed="rId2">
            <a:extLst>
              <a:ext uri="{28A0092B-C50C-407E-A947-70E740481C1C}">
                <a14:useLocalDpi xmlns:a14="http://schemas.microsoft.com/office/drawing/2010/main" val="0"/>
              </a:ext>
            </a:extLst>
          </a:blip>
          <a:srcRect t="5233" r="1" b="20076"/>
          <a:stretch/>
        </p:blipFill>
        <p:spPr>
          <a:xfrm>
            <a:off x="-1" y="10"/>
            <a:ext cx="12192000" cy="6857990"/>
          </a:xfrm>
          <a:prstGeom prst="rect">
            <a:avLst/>
          </a:prstGeom>
        </p:spPr>
      </p:pic>
      <p:sp>
        <p:nvSpPr>
          <p:cNvPr id="1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53C21FE-B382-4A47-BE22-B0E652E1A652}"/>
              </a:ext>
            </a:extLst>
          </p:cNvPr>
          <p:cNvSpPr>
            <a:spLocks noGrp="1"/>
          </p:cNvSpPr>
          <p:nvPr>
            <p:ph type="title"/>
          </p:nvPr>
        </p:nvSpPr>
        <p:spPr>
          <a:xfrm>
            <a:off x="709448" y="1913950"/>
            <a:ext cx="4204137" cy="1342754"/>
          </a:xfrm>
        </p:spPr>
        <p:txBody>
          <a:bodyPr>
            <a:normAutofit/>
          </a:bodyPr>
          <a:lstStyle/>
          <a:p>
            <a:pPr algn="ctr"/>
            <a:r>
              <a:rPr lang="en-US" sz="3600"/>
              <a:t>Rumble FFA</a:t>
            </a:r>
          </a:p>
        </p:txBody>
      </p:sp>
      <p:cxnSp>
        <p:nvCxnSpPr>
          <p:cNvPr id="17" name="Straight Connector 1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7D9F7D-2D8D-4E40-B15F-8FBA838A2EC1}"/>
              </a:ext>
            </a:extLst>
          </p:cNvPr>
          <p:cNvSpPr>
            <a:spLocks noGrp="1"/>
          </p:cNvSpPr>
          <p:nvPr>
            <p:ph idx="1"/>
          </p:nvPr>
        </p:nvSpPr>
        <p:spPr>
          <a:xfrm>
            <a:off x="238126" y="3417573"/>
            <a:ext cx="5067300" cy="2442246"/>
          </a:xfrm>
        </p:spPr>
        <p:txBody>
          <a:bodyPr anchor="ctr">
            <a:normAutofit/>
          </a:bodyPr>
          <a:lstStyle/>
          <a:p>
            <a:r>
              <a:rPr lang="en-US" sz="2400" dirty="0"/>
              <a:t>Started with the </a:t>
            </a:r>
            <a:r>
              <a:rPr lang="en-US" sz="2400" dirty="0">
                <a:latin typeface="Consolas" panose="020B0609020204030204" pitchFamily="49" charset="0"/>
              </a:rPr>
              <a:t>!start </a:t>
            </a:r>
            <a:r>
              <a:rPr lang="en-US" sz="2400" dirty="0"/>
              <a:t>command in the chat</a:t>
            </a:r>
          </a:p>
          <a:p>
            <a:r>
              <a:rPr lang="en-US" sz="2400" dirty="0"/>
              <a:t>Each round players are given random spells and assigned colors</a:t>
            </a:r>
          </a:p>
        </p:txBody>
      </p:sp>
    </p:spTree>
    <p:extLst>
      <p:ext uri="{BB962C8B-B14F-4D97-AF65-F5344CB8AC3E}">
        <p14:creationId xmlns:p14="http://schemas.microsoft.com/office/powerpoint/2010/main" val="395886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21FE-B382-4A47-BE22-B0E652E1A652}"/>
              </a:ext>
            </a:extLst>
          </p:cNvPr>
          <p:cNvSpPr>
            <a:spLocks noGrp="1"/>
          </p:cNvSpPr>
          <p:nvPr>
            <p:ph type="title"/>
          </p:nvPr>
        </p:nvSpPr>
        <p:spPr>
          <a:xfrm>
            <a:off x="801098" y="1396289"/>
            <a:ext cx="6387102" cy="1325563"/>
          </a:xfrm>
        </p:spPr>
        <p:txBody>
          <a:bodyPr>
            <a:normAutofit/>
          </a:bodyPr>
          <a:lstStyle/>
          <a:p>
            <a:r>
              <a:rPr lang="en-US" dirty="0"/>
              <a:t>Rumble FFA</a:t>
            </a:r>
          </a:p>
        </p:txBody>
      </p:sp>
      <p:sp>
        <p:nvSpPr>
          <p:cNvPr id="3" name="Content Placeholder 2">
            <a:extLst>
              <a:ext uri="{FF2B5EF4-FFF2-40B4-BE49-F238E27FC236}">
                <a16:creationId xmlns:a16="http://schemas.microsoft.com/office/drawing/2014/main" id="{837D9F7D-2D8D-4E40-B15F-8FBA838A2EC1}"/>
              </a:ext>
            </a:extLst>
          </p:cNvPr>
          <p:cNvSpPr>
            <a:spLocks noGrp="1"/>
          </p:cNvSpPr>
          <p:nvPr>
            <p:ph idx="1"/>
          </p:nvPr>
        </p:nvSpPr>
        <p:spPr>
          <a:xfrm>
            <a:off x="805542" y="2871982"/>
            <a:ext cx="6382657" cy="3181684"/>
          </a:xfrm>
        </p:spPr>
        <p:txBody>
          <a:bodyPr anchor="t">
            <a:normAutofit/>
          </a:bodyPr>
          <a:lstStyle/>
          <a:p>
            <a:pPr lvl="0"/>
            <a:r>
              <a:rPr lang="en-US" dirty="0">
                <a:solidFill>
                  <a:prstClr val="white"/>
                </a:solidFill>
              </a:rPr>
              <a:t>The game mode starts with a countdown “grace” period where no players can shoot</a:t>
            </a:r>
          </a:p>
        </p:txBody>
      </p:sp>
      <p:sp>
        <p:nvSpPr>
          <p:cNvPr id="15" name="Freeform: Shape 14">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rumble_countdown">
            <a:hlinkClick r:id="" action="ppaction://media"/>
            <a:extLst>
              <a:ext uri="{FF2B5EF4-FFF2-40B4-BE49-F238E27FC236}">
                <a16:creationId xmlns:a16="http://schemas.microsoft.com/office/drawing/2014/main" id="{130D9FB8-9919-4FD0-97FB-D3589B180B36}"/>
              </a:ext>
            </a:extLst>
          </p:cNvPr>
          <p:cNvPicPr preferRelativeResize="0">
            <a:picLocks noChangeAspect="1"/>
          </p:cNvPicPr>
          <p:nvPr>
            <a:videoFile r:link="rId1"/>
            <p:extLst>
              <p:ext uri="{DAA4B4D4-6D71-4841-9C94-3DE7FCFB9230}">
                <p14:media xmlns:p14="http://schemas.microsoft.com/office/powerpoint/2010/main" r:embed="rId2">
                  <p14:trim end="2610"/>
                </p14:media>
              </p:ext>
            </p:extLst>
          </p:nvPr>
        </p:nvPicPr>
        <p:blipFill>
          <a:blip r:embed="rId4"/>
          <a:stretch>
            <a:fillRect/>
          </a:stretch>
        </p:blipFill>
        <p:spPr>
          <a:xfrm>
            <a:off x="6824481" y="-735106"/>
            <a:ext cx="6068145" cy="4573978"/>
          </a:xfrm>
          <a:prstGeom prst="teardrop">
            <a:avLst/>
          </a:prstGeom>
          <a:ln>
            <a:noFill/>
          </a:ln>
          <a:effectLst>
            <a:glow rad="228600">
              <a:schemeClr val="accent3">
                <a:satMod val="175000"/>
                <a:alpha val="40000"/>
              </a:schemeClr>
            </a:glow>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C67C829-DB75-4BB4-A1D4-BFC763D31DC2}"/>
              </a:ext>
            </a:extLst>
          </p:cNvPr>
          <p:cNvPicPr>
            <a:picLocks noChangeAspect="1"/>
          </p:cNvPicPr>
          <p:nvPr/>
        </p:nvPicPr>
        <p:blipFill rotWithShape="1">
          <a:blip r:embed="rId5">
            <a:extLst>
              <a:ext uri="{28A0092B-C50C-407E-A947-70E740481C1C}">
                <a14:useLocalDpi xmlns:a14="http://schemas.microsoft.com/office/drawing/2010/main" val="0"/>
              </a:ext>
            </a:extLst>
          </a:blip>
          <a:srcRect r="22790"/>
          <a:stretch/>
        </p:blipFill>
        <p:spPr>
          <a:xfrm>
            <a:off x="8563134" y="3918051"/>
            <a:ext cx="4228618" cy="4124475"/>
          </a:xfrm>
          <a:prstGeom prst="ellipse">
            <a:avLst/>
          </a:prstGeom>
          <a:ln>
            <a:noFill/>
          </a:ln>
          <a:effectLst>
            <a:glow rad="228600">
              <a:schemeClr val="accent5">
                <a:satMod val="175000"/>
                <a:alpha val="40000"/>
              </a:schemeClr>
            </a:glow>
          </a:effectLst>
        </p:spPr>
      </p:pic>
    </p:spTree>
    <p:extLst>
      <p:ext uri="{BB962C8B-B14F-4D97-AF65-F5344CB8AC3E}">
        <p14:creationId xmlns:p14="http://schemas.microsoft.com/office/powerpoint/2010/main" val="1794591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21FE-B382-4A47-BE22-B0E652E1A652}"/>
              </a:ext>
            </a:extLst>
          </p:cNvPr>
          <p:cNvSpPr>
            <a:spLocks noGrp="1"/>
          </p:cNvSpPr>
          <p:nvPr>
            <p:ph type="title"/>
          </p:nvPr>
        </p:nvSpPr>
        <p:spPr>
          <a:xfrm>
            <a:off x="801098" y="1396289"/>
            <a:ext cx="6387102" cy="1325563"/>
          </a:xfrm>
        </p:spPr>
        <p:txBody>
          <a:bodyPr>
            <a:normAutofit/>
          </a:bodyPr>
          <a:lstStyle/>
          <a:p>
            <a:r>
              <a:rPr lang="en-US"/>
              <a:t>Rumble FFA (cont.)</a:t>
            </a:r>
          </a:p>
        </p:txBody>
      </p:sp>
      <p:sp>
        <p:nvSpPr>
          <p:cNvPr id="3" name="Content Placeholder 2">
            <a:extLst>
              <a:ext uri="{FF2B5EF4-FFF2-40B4-BE49-F238E27FC236}">
                <a16:creationId xmlns:a16="http://schemas.microsoft.com/office/drawing/2014/main" id="{837D9F7D-2D8D-4E40-B15F-8FBA838A2EC1}"/>
              </a:ext>
            </a:extLst>
          </p:cNvPr>
          <p:cNvSpPr>
            <a:spLocks noGrp="1"/>
          </p:cNvSpPr>
          <p:nvPr>
            <p:ph idx="1"/>
          </p:nvPr>
        </p:nvSpPr>
        <p:spPr>
          <a:xfrm>
            <a:off x="805542" y="2871982"/>
            <a:ext cx="6382657" cy="3181684"/>
          </a:xfrm>
        </p:spPr>
        <p:txBody>
          <a:bodyPr anchor="t">
            <a:normAutofit/>
          </a:bodyPr>
          <a:lstStyle/>
          <a:p>
            <a:r>
              <a:rPr lang="en-US" sz="1800" dirty="0"/>
              <a:t>Each player receives 5 bread (i.e. food/potions) which heals them slightly</a:t>
            </a:r>
          </a:p>
          <a:p>
            <a:r>
              <a:rPr lang="en-US" sz="1800" dirty="0"/>
              <a:t>A winner is decided when no player is left alive.</a:t>
            </a:r>
          </a:p>
        </p:txBody>
      </p:sp>
      <p:sp>
        <p:nvSpPr>
          <p:cNvPr id="15" name="Freeform: Shape 14">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7B9065B-BFD7-4F2C-ACE8-5274FFC1C752}"/>
              </a:ext>
            </a:extLst>
          </p:cNvPr>
          <p:cNvPicPr>
            <a:picLocks noChangeAspect="1"/>
          </p:cNvPicPr>
          <p:nvPr/>
        </p:nvPicPr>
        <p:blipFill rotWithShape="1">
          <a:blip r:embed="rId2">
            <a:extLst>
              <a:ext uri="{28A0092B-C50C-407E-A947-70E740481C1C}">
                <a14:useLocalDpi xmlns:a14="http://schemas.microsoft.com/office/drawing/2010/main" val="0"/>
              </a:ext>
            </a:extLst>
          </a:blip>
          <a:srcRect l="1673" r="4" b="4"/>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7" name="Freeform: Shape 16">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sign&#10;&#10;Description generated with high confidence">
            <a:extLst>
              <a:ext uri="{FF2B5EF4-FFF2-40B4-BE49-F238E27FC236}">
                <a16:creationId xmlns:a16="http://schemas.microsoft.com/office/drawing/2014/main" id="{DBAB5D63-6439-408E-AE6A-D587689D57E8}"/>
              </a:ext>
            </a:extLst>
          </p:cNvPr>
          <p:cNvPicPr>
            <a:picLocks noChangeAspect="1"/>
          </p:cNvPicPr>
          <p:nvPr/>
        </p:nvPicPr>
        <p:blipFill rotWithShape="1">
          <a:blip r:embed="rId3">
            <a:extLst>
              <a:ext uri="{28A0092B-C50C-407E-A947-70E740481C1C}">
                <a14:useLocalDpi xmlns:a14="http://schemas.microsoft.com/office/drawing/2010/main" val="0"/>
              </a:ext>
            </a:extLst>
          </a:blip>
          <a:srcRect l="7129" r="9" b="9"/>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63406034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4AD70E9-2681-45CC-8AF8-03B7926D5668}"/>
              </a:ext>
            </a:extLst>
          </p:cNvPr>
          <p:cNvSpPr>
            <a:spLocks noGrp="1"/>
          </p:cNvSpPr>
          <p:nvPr>
            <p:ph type="ctrTitle"/>
          </p:nvPr>
        </p:nvSpPr>
        <p:spPr>
          <a:xfrm>
            <a:off x="6746628" y="1783959"/>
            <a:ext cx="4645250" cy="2889114"/>
          </a:xfrm>
        </p:spPr>
        <p:txBody>
          <a:bodyPr anchor="b">
            <a:normAutofit/>
          </a:bodyPr>
          <a:lstStyle/>
          <a:p>
            <a:pPr algn="l"/>
            <a:r>
              <a:rPr lang="en-US" dirty="0">
                <a:solidFill>
                  <a:schemeClr val="bg1"/>
                </a:solidFill>
              </a:rPr>
              <a:t>Semester 2</a:t>
            </a:r>
          </a:p>
        </p:txBody>
      </p:sp>
      <p:sp>
        <p:nvSpPr>
          <p:cNvPr id="7" name="Subtitle 6">
            <a:extLst>
              <a:ext uri="{FF2B5EF4-FFF2-40B4-BE49-F238E27FC236}">
                <a16:creationId xmlns:a16="http://schemas.microsoft.com/office/drawing/2014/main" id="{92A5C1E8-A1F2-4669-A20F-437643BDF5C1}"/>
              </a:ext>
            </a:extLst>
          </p:cNvPr>
          <p:cNvSpPr>
            <a:spLocks noGrp="1"/>
          </p:cNvSpPr>
          <p:nvPr>
            <p:ph type="subTitle" idx="1"/>
          </p:nvPr>
        </p:nvSpPr>
        <p:spPr>
          <a:xfrm>
            <a:off x="6746627" y="4750893"/>
            <a:ext cx="4645250" cy="1147863"/>
          </a:xfrm>
        </p:spPr>
        <p:txBody>
          <a:bodyPr anchor="t">
            <a:normAutofit/>
          </a:bodyPr>
          <a:lstStyle/>
          <a:p>
            <a:pPr algn="l"/>
            <a:r>
              <a:rPr lang="en-US" sz="2000" dirty="0">
                <a:solidFill>
                  <a:schemeClr val="bg1"/>
                </a:solidFill>
              </a:rPr>
              <a:t>Self-Evaluation</a:t>
            </a:r>
          </a:p>
        </p:txBody>
      </p:sp>
      <p:sp>
        <p:nvSpPr>
          <p:cNvPr id="28" name="Freeform: Shape 27">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Stopwatch">
            <a:extLst>
              <a:ext uri="{FF2B5EF4-FFF2-40B4-BE49-F238E27FC236}">
                <a16:creationId xmlns:a16="http://schemas.microsoft.com/office/drawing/2014/main" id="{BBF0FDF1-FB58-4BA1-9D41-4B6B33C677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53758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C1AFF8-8CC9-4796-BEB6-E20FFB4F080A}"/>
              </a:ext>
            </a:extLst>
          </p:cNvPr>
          <p:cNvSpPr>
            <a:spLocks noGrp="1"/>
          </p:cNvSpPr>
          <p:nvPr>
            <p:ph type="title"/>
          </p:nvPr>
        </p:nvSpPr>
        <p:spPr>
          <a:xfrm>
            <a:off x="1136428" y="627564"/>
            <a:ext cx="7474172" cy="1325563"/>
          </a:xfrm>
        </p:spPr>
        <p:txBody>
          <a:bodyPr>
            <a:normAutofit/>
          </a:bodyPr>
          <a:lstStyle/>
          <a:p>
            <a:r>
              <a:rPr lang="en-US" dirty="0"/>
              <a:t>Problems I encountered</a:t>
            </a:r>
          </a:p>
        </p:txBody>
      </p:sp>
      <p:sp>
        <p:nvSpPr>
          <p:cNvPr id="8" name="Content Placeholder 7">
            <a:extLst>
              <a:ext uri="{FF2B5EF4-FFF2-40B4-BE49-F238E27FC236}">
                <a16:creationId xmlns:a16="http://schemas.microsoft.com/office/drawing/2014/main" id="{B33901B2-1318-41E8-A1FA-B14ABBB8387B}"/>
              </a:ext>
            </a:extLst>
          </p:cNvPr>
          <p:cNvSpPr>
            <a:spLocks noGrp="1"/>
          </p:cNvSpPr>
          <p:nvPr>
            <p:ph idx="1"/>
          </p:nvPr>
        </p:nvSpPr>
        <p:spPr>
          <a:xfrm>
            <a:off x="1136429" y="1741715"/>
            <a:ext cx="6467867" cy="4368799"/>
          </a:xfrm>
        </p:spPr>
        <p:txBody>
          <a:bodyPr anchor="ctr">
            <a:normAutofit/>
          </a:bodyPr>
          <a:lstStyle/>
          <a:p>
            <a:r>
              <a:rPr lang="en-US" dirty="0"/>
              <a:t>Collision detection</a:t>
            </a:r>
          </a:p>
          <a:p>
            <a:pPr lvl="1"/>
            <a:r>
              <a:rPr lang="en-US" dirty="0"/>
              <a:t>Complexity</a:t>
            </a:r>
          </a:p>
          <a:p>
            <a:r>
              <a:rPr lang="en-US" dirty="0"/>
              <a:t>Networking</a:t>
            </a:r>
          </a:p>
          <a:p>
            <a:pPr lvl="1"/>
            <a:r>
              <a:rPr lang="en-US" dirty="0"/>
              <a:t>Time-synchronization</a:t>
            </a:r>
          </a:p>
          <a:p>
            <a:pPr lvl="1"/>
            <a:r>
              <a:rPr lang="en-US" dirty="0"/>
              <a:t>Reliability of networked data</a:t>
            </a:r>
          </a:p>
        </p:txBody>
      </p:sp>
      <p:sp>
        <p:nvSpPr>
          <p:cNvPr id="18"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Warning">
            <a:extLst>
              <a:ext uri="{FF2B5EF4-FFF2-40B4-BE49-F238E27FC236}">
                <a16:creationId xmlns:a16="http://schemas.microsoft.com/office/drawing/2014/main" id="{40D90B52-F7E2-4DFB-8EC9-B83C3B746D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784620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9" name="Rectangle 32">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4AD70E9-2681-45CC-8AF8-03B7926D5668}"/>
              </a:ext>
            </a:extLst>
          </p:cNvPr>
          <p:cNvSpPr>
            <a:spLocks noGrp="1"/>
          </p:cNvSpPr>
          <p:nvPr>
            <p:ph type="ctrTitle"/>
          </p:nvPr>
        </p:nvSpPr>
        <p:spPr>
          <a:xfrm>
            <a:off x="804673" y="3320859"/>
            <a:ext cx="4573475" cy="2076333"/>
          </a:xfrm>
        </p:spPr>
        <p:txBody>
          <a:bodyPr anchor="t">
            <a:normAutofit/>
          </a:bodyPr>
          <a:lstStyle/>
          <a:p>
            <a:pPr algn="l"/>
            <a:r>
              <a:rPr lang="en-US" sz="4800">
                <a:solidFill>
                  <a:schemeClr val="bg1"/>
                </a:solidFill>
              </a:rPr>
              <a:t>Testing</a:t>
            </a:r>
            <a:endParaRPr lang="en-US" sz="4800" dirty="0">
              <a:solidFill>
                <a:schemeClr val="bg1"/>
              </a:solidFill>
            </a:endParaRPr>
          </a:p>
        </p:txBody>
      </p:sp>
      <p:sp>
        <p:nvSpPr>
          <p:cNvPr id="40" name="Freeform: Shape 34">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36">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Processor">
            <a:extLst>
              <a:ext uri="{FF2B5EF4-FFF2-40B4-BE49-F238E27FC236}">
                <a16:creationId xmlns:a16="http://schemas.microsoft.com/office/drawing/2014/main" id="{BBF0FDF1-FB58-4BA1-9D41-4B6B33C677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111705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itle 1">
            <a:extLst>
              <a:ext uri="{FF2B5EF4-FFF2-40B4-BE49-F238E27FC236}">
                <a16:creationId xmlns:a16="http://schemas.microsoft.com/office/drawing/2014/main" id="{1EAFD872-856B-427E-AAED-A7C7DABEDC8D}"/>
              </a:ext>
            </a:extLst>
          </p:cNvPr>
          <p:cNvSpPr>
            <a:spLocks noGrp="1"/>
          </p:cNvSpPr>
          <p:nvPr>
            <p:ph type="title"/>
          </p:nvPr>
        </p:nvSpPr>
        <p:spPr>
          <a:xfrm>
            <a:off x="839788" y="365125"/>
            <a:ext cx="10515600" cy="1325563"/>
          </a:xfrm>
        </p:spPr>
        <p:txBody>
          <a:bodyPr/>
          <a:lstStyle/>
          <a:p>
            <a:r>
              <a:rPr lang="en-US" dirty="0"/>
              <a:t>FPS System Benchmark Comparison</a:t>
            </a:r>
          </a:p>
        </p:txBody>
      </p:sp>
      <p:sp>
        <p:nvSpPr>
          <p:cNvPr id="18" name="Text Placeholder 3">
            <a:extLst>
              <a:ext uri="{FF2B5EF4-FFF2-40B4-BE49-F238E27FC236}">
                <a16:creationId xmlns:a16="http://schemas.microsoft.com/office/drawing/2014/main" id="{472FFD63-E587-47BB-A98A-5ACC88A29B7E}"/>
              </a:ext>
            </a:extLst>
          </p:cNvPr>
          <p:cNvSpPr txBox="1">
            <a:spLocks/>
          </p:cNvSpPr>
          <p:nvPr/>
        </p:nvSpPr>
        <p:spPr>
          <a:xfrm>
            <a:off x="839788" y="1681163"/>
            <a:ext cx="4488211"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Bad Hardware</a:t>
            </a:r>
          </a:p>
        </p:txBody>
      </p:sp>
      <p:sp>
        <p:nvSpPr>
          <p:cNvPr id="19" name="Content Placeholder 4">
            <a:extLst>
              <a:ext uri="{FF2B5EF4-FFF2-40B4-BE49-F238E27FC236}">
                <a16:creationId xmlns:a16="http://schemas.microsoft.com/office/drawing/2014/main" id="{BA5D9D4E-CC3C-4E7A-94A3-B5187C8726ED}"/>
              </a:ext>
            </a:extLst>
          </p:cNvPr>
          <p:cNvSpPr txBox="1">
            <a:spLocks/>
          </p:cNvSpPr>
          <p:nvPr/>
        </p:nvSpPr>
        <p:spPr>
          <a:xfrm>
            <a:off x="839788" y="2505075"/>
            <a:ext cx="4488211"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dirty="0"/>
              <a:t>Intel i5 Quad-core @ 2.1 GHz</a:t>
            </a:r>
          </a:p>
          <a:p>
            <a:pPr marL="457200" lvl="1" indent="0">
              <a:buFont typeface="Arial" panose="020B0604020202020204" pitchFamily="34" charset="0"/>
              <a:buNone/>
            </a:pPr>
            <a:r>
              <a:rPr lang="en-US" dirty="0"/>
              <a:t>~250 game objects on screen</a:t>
            </a:r>
          </a:p>
          <a:p>
            <a:pPr marL="457200" lvl="1" indent="0">
              <a:buFont typeface="Arial" panose="020B0604020202020204" pitchFamily="34" charset="0"/>
              <a:buNone/>
            </a:pPr>
            <a:endParaRPr lang="en-US" sz="1400" dirty="0"/>
          </a:p>
          <a:p>
            <a:r>
              <a:rPr lang="en-US" dirty="0"/>
              <a:t>FPS: ~200-300</a:t>
            </a:r>
          </a:p>
        </p:txBody>
      </p:sp>
      <p:sp>
        <p:nvSpPr>
          <p:cNvPr id="20" name="Text Placeholder 5">
            <a:extLst>
              <a:ext uri="{FF2B5EF4-FFF2-40B4-BE49-F238E27FC236}">
                <a16:creationId xmlns:a16="http://schemas.microsoft.com/office/drawing/2014/main" id="{0FEC4693-2957-454C-A545-54B5DFEB7673}"/>
              </a:ext>
            </a:extLst>
          </p:cNvPr>
          <p:cNvSpPr txBox="1">
            <a:spLocks/>
          </p:cNvSpPr>
          <p:nvPr/>
        </p:nvSpPr>
        <p:spPr>
          <a:xfrm>
            <a:off x="6172200" y="1681163"/>
            <a:ext cx="4510314"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Above-Average Hardware</a:t>
            </a:r>
            <a:endParaRPr lang="en-US" dirty="0"/>
          </a:p>
        </p:txBody>
      </p:sp>
      <p:sp>
        <p:nvSpPr>
          <p:cNvPr id="21" name="Content Placeholder 6">
            <a:extLst>
              <a:ext uri="{FF2B5EF4-FFF2-40B4-BE49-F238E27FC236}">
                <a16:creationId xmlns:a16="http://schemas.microsoft.com/office/drawing/2014/main" id="{E70D6467-D29C-499E-BBAC-A70227095AB7}"/>
              </a:ext>
            </a:extLst>
          </p:cNvPr>
          <p:cNvSpPr txBox="1">
            <a:spLocks/>
          </p:cNvSpPr>
          <p:nvPr/>
        </p:nvSpPr>
        <p:spPr>
          <a:xfrm>
            <a:off x="6172200" y="2505075"/>
            <a:ext cx="4510314"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dirty="0"/>
              <a:t>Intel i7 Quad-core @ 3.2 GHz</a:t>
            </a:r>
          </a:p>
          <a:p>
            <a:pPr marL="457200" lvl="1" indent="0">
              <a:buFont typeface="Arial" panose="020B0604020202020204" pitchFamily="34" charset="0"/>
              <a:buNone/>
            </a:pPr>
            <a:r>
              <a:rPr lang="en-US" dirty="0"/>
              <a:t>~250 game objects on screen</a:t>
            </a:r>
          </a:p>
          <a:p>
            <a:pPr marL="457200" lvl="1" indent="0">
              <a:buFont typeface="Arial" panose="020B0604020202020204" pitchFamily="34" charset="0"/>
              <a:buNone/>
            </a:pPr>
            <a:endParaRPr lang="en-US" sz="1400" dirty="0"/>
          </a:p>
          <a:p>
            <a:r>
              <a:rPr lang="en-US" dirty="0"/>
              <a:t>FPS: ~1,600-2,000</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FE4AE353-070E-401D-BDD7-259629F2AD3B}"/>
              </a:ext>
            </a:extLst>
          </p:cNvPr>
          <p:cNvPicPr>
            <a:picLocks noChangeAspect="1"/>
          </p:cNvPicPr>
          <p:nvPr/>
        </p:nvPicPr>
        <p:blipFill rotWithShape="1">
          <a:blip r:embed="rId2"/>
          <a:srcRect l="15401" t="20404" r="63738" b="21512"/>
          <a:stretch/>
        </p:blipFill>
        <p:spPr>
          <a:xfrm>
            <a:off x="6721929" y="4137178"/>
            <a:ext cx="4510314" cy="3535209"/>
          </a:xfrm>
          <a:prstGeom prst="rect">
            <a:avLst/>
          </a:prstGeom>
          <a:ln>
            <a:noFill/>
          </a:ln>
          <a:effectLst>
            <a:outerShdw blurRad="190500" algn="tl" rotWithShape="0">
              <a:srgbClr val="000000">
                <a:alpha val="70000"/>
              </a:srgbClr>
            </a:outerShdw>
          </a:effectLst>
        </p:spPr>
      </p:pic>
      <p:pic>
        <p:nvPicPr>
          <p:cNvPr id="4" name="Picture 3" descr="A picture containing pool ball, sport&#10;&#10;Description generated with very high confidence">
            <a:extLst>
              <a:ext uri="{FF2B5EF4-FFF2-40B4-BE49-F238E27FC236}">
                <a16:creationId xmlns:a16="http://schemas.microsoft.com/office/drawing/2014/main" id="{B7AE2BF0-981E-4735-8777-4BE3A47A6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57" y="4096765"/>
            <a:ext cx="4762500" cy="2686050"/>
          </a:xfrm>
          <a:prstGeom prst="rect">
            <a:avLst/>
          </a:prstGeom>
        </p:spPr>
      </p:pic>
    </p:spTree>
    <p:extLst>
      <p:ext uri="{BB962C8B-B14F-4D97-AF65-F5344CB8AC3E}">
        <p14:creationId xmlns:p14="http://schemas.microsoft.com/office/powerpoint/2010/main" val="277047617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FA853AA6-106F-4B3F-9E65-5AAFA63D3241}"/>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Course Relevancy</a:t>
            </a:r>
          </a:p>
        </p:txBody>
      </p:sp>
      <p:graphicFrame>
        <p:nvGraphicFramePr>
          <p:cNvPr id="22" name="Content Placeholder 2">
            <a:extLst>
              <a:ext uri="{FF2B5EF4-FFF2-40B4-BE49-F238E27FC236}">
                <a16:creationId xmlns:a16="http://schemas.microsoft.com/office/drawing/2014/main" id="{E323FD71-DDCA-44DB-9E7C-A2F368FB8440}"/>
              </a:ext>
            </a:extLst>
          </p:cNvPr>
          <p:cNvGraphicFramePr>
            <a:graphicFrameLocks noGrp="1"/>
          </p:cNvGraphicFramePr>
          <p:nvPr>
            <p:ph idx="1"/>
            <p:extLst>
              <p:ext uri="{D42A27DB-BD31-4B8C-83A1-F6EECF244321}">
                <p14:modId xmlns:p14="http://schemas.microsoft.com/office/powerpoint/2010/main" val="345767457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5356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9F1A9-D0F9-45B9-A796-B33F7306F366}"/>
              </a:ext>
            </a:extLst>
          </p:cNvPr>
          <p:cNvSpPr>
            <a:spLocks noGrp="1"/>
          </p:cNvSpPr>
          <p:nvPr>
            <p:ph type="ctrTitle"/>
          </p:nvPr>
        </p:nvSpPr>
        <p:spPr>
          <a:xfrm>
            <a:off x="4380588" y="965199"/>
            <a:ext cx="6766078" cy="4927601"/>
          </a:xfrm>
        </p:spPr>
        <p:txBody>
          <a:bodyPr vert="horz" lIns="91440" tIns="45720" rIns="91440" bIns="45720" rtlCol="0" anchor="ctr">
            <a:normAutofit/>
          </a:bodyPr>
          <a:lstStyle/>
          <a:p>
            <a:pPr algn="l"/>
            <a:r>
              <a:rPr lang="en-US" sz="5400" kern="1200" dirty="0">
                <a:solidFill>
                  <a:schemeClr val="tx1">
                    <a:lumMod val="85000"/>
                    <a:lumOff val="15000"/>
                  </a:schemeClr>
                </a:solidFill>
                <a:latin typeface="+mj-lt"/>
                <a:ea typeface="+mj-ea"/>
                <a:cs typeface="+mj-cs"/>
              </a:rPr>
              <a:t>Live Demo!</a:t>
            </a:r>
          </a:p>
        </p:txBody>
      </p:sp>
      <p:sp>
        <p:nvSpPr>
          <p:cNvPr id="4" name="Subtitle 3">
            <a:extLst>
              <a:ext uri="{FF2B5EF4-FFF2-40B4-BE49-F238E27FC236}">
                <a16:creationId xmlns:a16="http://schemas.microsoft.com/office/drawing/2014/main" id="{C8DC1EB5-1999-4F1A-9074-4C7EA45AACEB}"/>
              </a:ext>
            </a:extLst>
          </p:cNvPr>
          <p:cNvSpPr>
            <a:spLocks noGrp="1"/>
          </p:cNvSpPr>
          <p:nvPr>
            <p:ph type="subTitle" idx="1"/>
          </p:nvPr>
        </p:nvSpPr>
        <p:spPr>
          <a:xfrm>
            <a:off x="1023257" y="965198"/>
            <a:ext cx="2707937" cy="4927602"/>
          </a:xfrm>
        </p:spPr>
        <p:txBody>
          <a:bodyPr anchor="ctr">
            <a:normAutofit/>
          </a:bodyPr>
          <a:lstStyle/>
          <a:p>
            <a:pPr algn="r"/>
            <a:r>
              <a:rPr lang="en-US" sz="2000" dirty="0">
                <a:solidFill>
                  <a:schemeClr val="accent1"/>
                </a:solidFill>
                <a:hlinkClick r:id="rId2" action="ppaction://hlinkfile"/>
              </a:rPr>
              <a:t>Click here </a:t>
            </a:r>
            <a:r>
              <a:rPr lang="en-US" sz="2000" dirty="0">
                <a:solidFill>
                  <a:schemeClr val="accent1"/>
                </a:solidFill>
              </a:rPr>
              <a:t>to launch!</a:t>
            </a:r>
          </a:p>
        </p:txBody>
      </p:sp>
      <p:cxnSp>
        <p:nvCxnSpPr>
          <p:cNvPr id="8"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14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9F1A9-D0F9-45B9-A796-B33F7306F366}"/>
              </a:ext>
            </a:extLst>
          </p:cNvPr>
          <p:cNvSpPr>
            <a:spLocks noGrp="1"/>
          </p:cNvSpPr>
          <p:nvPr>
            <p:ph type="ctrTitle"/>
          </p:nvPr>
        </p:nvSpPr>
        <p:spPr>
          <a:xfrm>
            <a:off x="4380588" y="965199"/>
            <a:ext cx="6766078" cy="4927601"/>
          </a:xfrm>
        </p:spPr>
        <p:txBody>
          <a:bodyPr vert="horz" lIns="91440" tIns="45720" rIns="91440" bIns="45720" rtlCol="0" anchor="ctr">
            <a:normAutofit/>
          </a:bodyPr>
          <a:lstStyle/>
          <a:p>
            <a:pPr algn="l"/>
            <a:r>
              <a:rPr lang="en-US" sz="5400" kern="1200" dirty="0">
                <a:solidFill>
                  <a:schemeClr val="tx1">
                    <a:lumMod val="85000"/>
                    <a:lumOff val="15000"/>
                  </a:schemeClr>
                </a:solidFill>
                <a:latin typeface="+mj-lt"/>
                <a:ea typeface="+mj-ea"/>
                <a:cs typeface="+mj-cs"/>
              </a:rPr>
              <a:t>Networking Demo</a:t>
            </a:r>
          </a:p>
        </p:txBody>
      </p:sp>
      <p:sp>
        <p:nvSpPr>
          <p:cNvPr id="4" name="Subtitle 3">
            <a:extLst>
              <a:ext uri="{FF2B5EF4-FFF2-40B4-BE49-F238E27FC236}">
                <a16:creationId xmlns:a16="http://schemas.microsoft.com/office/drawing/2014/main" id="{C8DC1EB5-1999-4F1A-9074-4C7EA45AACEB}"/>
              </a:ext>
            </a:extLst>
          </p:cNvPr>
          <p:cNvSpPr>
            <a:spLocks noGrp="1"/>
          </p:cNvSpPr>
          <p:nvPr>
            <p:ph type="subTitle" idx="1"/>
          </p:nvPr>
        </p:nvSpPr>
        <p:spPr>
          <a:xfrm>
            <a:off x="1023257" y="965198"/>
            <a:ext cx="2707937" cy="4927602"/>
          </a:xfrm>
        </p:spPr>
        <p:txBody>
          <a:bodyPr anchor="ctr">
            <a:normAutofit/>
          </a:bodyPr>
          <a:lstStyle/>
          <a:p>
            <a:pPr algn="r"/>
            <a:r>
              <a:rPr lang="en-US" sz="2000" dirty="0">
                <a:solidFill>
                  <a:schemeClr val="accent1"/>
                </a:solidFill>
              </a:rPr>
              <a:t>Click to start</a:t>
            </a:r>
          </a:p>
        </p:txBody>
      </p:sp>
      <p:cxnSp>
        <p:nvCxnSpPr>
          <p:cNvPr id="8"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demo_p2">
            <a:hlinkClick r:id="" action="ppaction://media"/>
            <a:extLst>
              <a:ext uri="{FF2B5EF4-FFF2-40B4-BE49-F238E27FC236}">
                <a16:creationId xmlns:a16="http://schemas.microsoft.com/office/drawing/2014/main" id="{DFD97766-6DE0-4E49-A551-C8918751246E}"/>
              </a:ext>
            </a:extLst>
          </p:cNvPr>
          <p:cNvPicPr>
            <a:picLocks noChangeAspect="1"/>
          </p:cNvPicPr>
          <p:nvPr>
            <a:videoFile r:link="rId2"/>
            <p:extLst>
              <p:ext uri="{DAA4B4D4-6D71-4841-9C94-3DE7FCFB9230}">
                <p14:media xmlns:p14="http://schemas.microsoft.com/office/powerpoint/2010/main" r:embed="rId1">
                  <p14:fade in="3000" out="3000"/>
                </p14:media>
              </p:ext>
            </p:extLst>
          </p:nvPr>
        </p:nvPicPr>
        <p:blipFill>
          <a:blip r:embed="rId4"/>
          <a:stretch>
            <a:fillRect/>
          </a:stretch>
        </p:blipFill>
        <p:spPr>
          <a:xfrm>
            <a:off x="720122" y="405068"/>
            <a:ext cx="10751755" cy="6047862"/>
          </a:xfrm>
          <a:prstGeom prst="rect">
            <a:avLst/>
          </a:prstGeom>
          <a:ln w="6350" cap="flat">
            <a:solidFill>
              <a:srgbClr val="D9D9D9"/>
            </a:solidFill>
            <a:miter lim="800000"/>
          </a:ln>
          <a:effectLst>
            <a:outerShdw blurRad="190500" dist="25400" dir="5400000" sx="104000" sy="104000" kx="100000" ky="100000" algn="t" rotWithShape="0">
              <a:srgbClr val="000000">
                <a:alpha val="18000"/>
              </a:srgbClr>
            </a:outerShdw>
          </a:effectLst>
          <a:scene3d>
            <a:camera prst="orthographicFront"/>
            <a:lightRig rig="threePt" dir="t"/>
          </a:scene3d>
          <a:sp3d contourW="25400">
            <a:contourClr>
              <a:srgbClr val="FFFFFF"/>
            </a:contourClr>
          </a:sp3d>
        </p:spPr>
      </p:pic>
    </p:spTree>
    <p:extLst>
      <p:ext uri="{BB962C8B-B14F-4D97-AF65-F5344CB8AC3E}">
        <p14:creationId xmlns:p14="http://schemas.microsoft.com/office/powerpoint/2010/main" val="389673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C21FE-B382-4A47-BE22-B0E652E1A652}"/>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Progress From Semester 1</a:t>
            </a:r>
          </a:p>
        </p:txBody>
      </p:sp>
      <p:sp>
        <p:nvSpPr>
          <p:cNvPr id="3" name="Content Placeholder 2">
            <a:extLst>
              <a:ext uri="{FF2B5EF4-FFF2-40B4-BE49-F238E27FC236}">
                <a16:creationId xmlns:a16="http://schemas.microsoft.com/office/drawing/2014/main" id="{837D9F7D-2D8D-4E40-B15F-8FBA838A2EC1}"/>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Completed a graphics engine from scratch.</a:t>
            </a:r>
            <a:br>
              <a:rPr lang="en-US" sz="2000" dirty="0">
                <a:solidFill>
                  <a:schemeClr val="bg1"/>
                </a:solidFill>
              </a:rPr>
            </a:br>
            <a:endParaRPr lang="en-US" sz="2000" dirty="0">
              <a:solidFill>
                <a:schemeClr val="bg1"/>
              </a:solidFill>
            </a:endParaRPr>
          </a:p>
          <a:p>
            <a:r>
              <a:rPr lang="en-US" sz="2000" dirty="0">
                <a:solidFill>
                  <a:schemeClr val="bg1"/>
                </a:solidFill>
              </a:rPr>
              <a:t>Players could shoot, but there was no physics</a:t>
            </a:r>
            <a:br>
              <a:rPr lang="en-US" sz="2000" dirty="0">
                <a:solidFill>
                  <a:schemeClr val="bg1"/>
                </a:solidFill>
              </a:rPr>
            </a:br>
            <a:endParaRPr lang="en-US" sz="2000" dirty="0">
              <a:solidFill>
                <a:schemeClr val="bg1"/>
              </a:solidFill>
            </a:endParaRPr>
          </a:p>
          <a:p>
            <a:r>
              <a:rPr lang="en-US" sz="2000" dirty="0">
                <a:solidFill>
                  <a:schemeClr val="bg1"/>
                </a:solidFill>
              </a:rPr>
              <a:t>Rudimentary inventory and gear system</a:t>
            </a:r>
          </a:p>
        </p:txBody>
      </p:sp>
      <p:pic>
        <p:nvPicPr>
          <p:cNvPr id="5" name="Picture 4">
            <a:extLst>
              <a:ext uri="{FF2B5EF4-FFF2-40B4-BE49-F238E27FC236}">
                <a16:creationId xmlns:a16="http://schemas.microsoft.com/office/drawing/2014/main" id="{5412545A-26E4-4E83-8A86-2C51053D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4928" y="3968885"/>
            <a:ext cx="6579551" cy="2889115"/>
          </a:xfrm>
          <a:prstGeom prst="rect">
            <a:avLst/>
          </a:prstGeom>
          <a:solidFill>
            <a:srgbClr val="FFFFFF">
              <a:shade val="85000"/>
            </a:srgbClr>
          </a:solidFill>
          <a:ln w="3175" cap="sq">
            <a:solidFill>
              <a:schemeClr val="tx1">
                <a:lumMod val="50000"/>
                <a:lumOff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OldEngine">
            <a:hlinkClick r:id="" action="ppaction://media"/>
            <a:extLst>
              <a:ext uri="{FF2B5EF4-FFF2-40B4-BE49-F238E27FC236}">
                <a16:creationId xmlns:a16="http://schemas.microsoft.com/office/drawing/2014/main" id="{DC1C0280-2967-46CA-9D09-4C970D7B333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88846" y="386706"/>
            <a:ext cx="2844191" cy="3042294"/>
          </a:xfrm>
          <a:prstGeom prst="rect">
            <a:avLst/>
          </a:prstGeom>
          <a:ln w="9525" cap="flat">
            <a:solidFill>
              <a:srgbClr val="383838"/>
            </a:solidFill>
          </a:ln>
          <a:effectLst>
            <a:outerShdw blurRad="152400" dist="317500" dir="6000000" sx="105000" sy="105000" algn="tl" rotWithShape="0">
              <a:srgbClr val="000000">
                <a:alpha val="30000"/>
              </a:srgbClr>
            </a:outerShdw>
          </a:effectLst>
          <a:scene3d>
            <a:camera prst="perspectiveRight" fov="2100000">
              <a:rot lat="0" lon="20400000" rev="0"/>
            </a:camera>
            <a:lightRig rig="threePt" dir="t"/>
          </a:scene3d>
          <a:sp3d extrusionH="889000" prstMaterial="matte">
            <a:extrusionClr>
              <a:srgbClr val="777777"/>
            </a:extrusionClr>
          </a:sp3d>
        </p:spPr>
      </p:pic>
      <p:pic>
        <p:nvPicPr>
          <p:cNvPr id="9" name="Shooting Example">
            <a:hlinkClick r:id="" action="ppaction://media"/>
            <a:extLst>
              <a:ext uri="{FF2B5EF4-FFF2-40B4-BE49-F238E27FC236}">
                <a16:creationId xmlns:a16="http://schemas.microsoft.com/office/drawing/2014/main" id="{3C908908-0B85-4181-A932-B8B4D6ED7C4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846698" y="1005932"/>
            <a:ext cx="3974599" cy="2245648"/>
          </a:xfrm>
          <a:prstGeom prst="rect">
            <a:avLst/>
          </a:prstGeom>
          <a:ln w="9525" cap="flat">
            <a:solidFill>
              <a:srgbClr val="383838"/>
            </a:solidFill>
          </a:ln>
          <a:effectLst>
            <a:outerShdw blurRad="152400" dist="317500" dir="6000000" sx="105000" sy="105000" algn="tl" rotWithShape="0">
              <a:srgbClr val="000000">
                <a:alpha val="30000"/>
              </a:srgbClr>
            </a:outerShdw>
          </a:effectLst>
          <a:scene3d>
            <a:camera prst="isometricOffAxis2Left"/>
            <a:lightRig rig="threePt" dir="t"/>
          </a:scene3d>
          <a:sp3d extrusionH="889000" prstMaterial="matte">
            <a:extrusionClr>
              <a:srgbClr val="777777"/>
            </a:extrusionClr>
          </a:sp3d>
        </p:spPr>
      </p:pic>
    </p:spTree>
    <p:extLst>
      <p:ext uri="{BB962C8B-B14F-4D97-AF65-F5344CB8AC3E}">
        <p14:creationId xmlns:p14="http://schemas.microsoft.com/office/powerpoint/2010/main" val="301432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5" fill="hold"/>
                                        <p:tgtEl>
                                          <p:spTgt spid="7"/>
                                        </p:tgtEl>
                                      </p:cBhvr>
                                    </p:cmd>
                                  </p:childTnLst>
                                </p:cTn>
                              </p:par>
                              <p:par>
                                <p:cTn id="7" presetID="1" presetClass="mediacall" presetSubtype="0" fill="hold" nodeType="withEffect">
                                  <p:stCondLst>
                                    <p:cond delay="0"/>
                                  </p:stCondLst>
                                  <p:childTnLst>
                                    <p:cmd type="call" cmd="playFrom(0.0)">
                                      <p:cBhvr>
                                        <p:cTn id="8" dur="67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video>
              <p:cMediaNode vol="80000">
                <p:cTn id="14" repeatCount="indefinite" fill="remove" display="0">
                  <p:stCondLst>
                    <p:cond delay="indefinite"/>
                  </p:stCondLst>
                </p:cTn>
                <p:tgtEl>
                  <p:spTgt spid="7"/>
                </p:tgtEl>
              </p:cMediaNode>
            </p:video>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9"/>
                                        </p:tgtEl>
                                      </p:cBhvr>
                                    </p:cmd>
                                  </p:childTnLst>
                                </p:cTn>
                              </p:par>
                            </p:childTnLst>
                          </p:cTn>
                        </p:par>
                      </p:childTnLst>
                    </p:cTn>
                  </p:par>
                </p:childTnLst>
              </p:cTn>
              <p:nextCondLst>
                <p:cond evt="onClick" delay="0">
                  <p:tgtEl>
                    <p:spTgt spid="9"/>
                  </p:tgtEl>
                </p:cond>
              </p:nextCondLst>
            </p:seq>
            <p:video>
              <p:cMediaNode vol="80000">
                <p:cTn id="20" repeatCount="indefinite" fill="remove" display="0">
                  <p:stCondLst>
                    <p:cond delay="indefinite"/>
                  </p:stCondLst>
                </p:cTn>
                <p:tgtEl>
                  <p:spTgt spid="9"/>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2257214" y="2694018"/>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Questions?</a:t>
            </a:r>
          </a:p>
        </p:txBody>
      </p:sp>
      <p:pic>
        <p:nvPicPr>
          <p:cNvPr id="4" name="Graphic 3" descr="Chat">
            <a:extLst>
              <a:ext uri="{FF2B5EF4-FFF2-40B4-BE49-F238E27FC236}">
                <a16:creationId xmlns:a16="http://schemas.microsoft.com/office/drawing/2014/main" id="{AEE98CC8-0F49-4433-9FD0-35E20C04B5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80360"/>
            <a:ext cx="1097280" cy="1097280"/>
          </a:xfrm>
          <a:prstGeom prst="rect">
            <a:avLst/>
          </a:prstGeom>
        </p:spPr>
      </p:pic>
      <p:pic>
        <p:nvPicPr>
          <p:cNvPr id="8" name="Graphic 7">
            <a:extLst>
              <a:ext uri="{FF2B5EF4-FFF2-40B4-BE49-F238E27FC236}">
                <a16:creationId xmlns:a16="http://schemas.microsoft.com/office/drawing/2014/main" id="{590430A8-7125-464C-98BA-3409573DB5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640468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C23A02-ACAD-4E98-8B5C-D2023678BA31}"/>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END</a:t>
            </a:r>
          </a:p>
        </p:txBody>
      </p:sp>
      <p:cxnSp>
        <p:nvCxnSpPr>
          <p:cNvPr id="13" name="Straight Connector 12">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0318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21265-4E76-4F85-BFFB-D68BE7295046}"/>
              </a:ext>
            </a:extLst>
          </p:cNvPr>
          <p:cNvSpPr>
            <a:spLocks noGrp="1"/>
          </p:cNvSpPr>
          <p:nvPr>
            <p:ph type="title"/>
          </p:nvPr>
        </p:nvSpPr>
        <p:spPr>
          <a:xfrm>
            <a:off x="838200" y="5529884"/>
            <a:ext cx="7719381" cy="1096331"/>
          </a:xfrm>
        </p:spPr>
        <p:txBody>
          <a:bodyPr>
            <a:normAutofit/>
          </a:bodyPr>
          <a:lstStyle/>
          <a:p>
            <a:r>
              <a:rPr lang="en-US" dirty="0"/>
              <a:t>Semester 1 - Transition</a:t>
            </a:r>
          </a:p>
        </p:txBody>
      </p:sp>
      <p:sp>
        <p:nvSpPr>
          <p:cNvPr id="12"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2BA625D1-4E95-4DE4-A7A7-9CF4251CE9BB}"/>
              </a:ext>
            </a:extLst>
          </p:cNvPr>
          <p:cNvGraphicFramePr>
            <a:graphicFrameLocks noGrp="1"/>
          </p:cNvGraphicFramePr>
          <p:nvPr>
            <p:ph idx="1"/>
            <p:extLst>
              <p:ext uri="{D42A27DB-BD31-4B8C-83A1-F6EECF244321}">
                <p14:modId xmlns:p14="http://schemas.microsoft.com/office/powerpoint/2010/main" val="1556721595"/>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22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BA1B-2E25-4582-9BCD-4D2BBF9F77A4}"/>
              </a:ext>
            </a:extLst>
          </p:cNvPr>
          <p:cNvSpPr>
            <a:spLocks noGrp="1"/>
          </p:cNvSpPr>
          <p:nvPr>
            <p:ph type="title"/>
          </p:nvPr>
        </p:nvSpPr>
        <p:spPr>
          <a:xfrm>
            <a:off x="838200" y="365125"/>
            <a:ext cx="10515600" cy="1325563"/>
          </a:xfrm>
        </p:spPr>
        <p:txBody>
          <a:bodyPr>
            <a:normAutofit/>
          </a:bodyPr>
          <a:lstStyle/>
          <a:p>
            <a:r>
              <a:rPr lang="en-US" dirty="0"/>
              <a:t>Semester 2 Plan </a:t>
            </a:r>
          </a:p>
        </p:txBody>
      </p:sp>
      <p:graphicFrame>
        <p:nvGraphicFramePr>
          <p:cNvPr id="5" name="Content Placeholder 2">
            <a:extLst>
              <a:ext uri="{FF2B5EF4-FFF2-40B4-BE49-F238E27FC236}">
                <a16:creationId xmlns:a16="http://schemas.microsoft.com/office/drawing/2014/main" id="{429DFAEF-220B-4EC5-AD28-EE26DF9C9C43}"/>
              </a:ext>
            </a:extLst>
          </p:cNvPr>
          <p:cNvGraphicFramePr>
            <a:graphicFrameLocks noGrp="1"/>
          </p:cNvGraphicFramePr>
          <p:nvPr>
            <p:ph idx="1"/>
            <p:extLst>
              <p:ext uri="{D42A27DB-BD31-4B8C-83A1-F6EECF244321}">
                <p14:modId xmlns:p14="http://schemas.microsoft.com/office/powerpoint/2010/main" val="41510697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065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9" name="Rectangle 3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3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B46C8E-5E13-4619-9858-294D181189DD}"/>
              </a:ext>
            </a:extLst>
          </p:cNvPr>
          <p:cNvSpPr>
            <a:spLocks noGrp="1"/>
          </p:cNvSpPr>
          <p:nvPr>
            <p:ph type="title"/>
          </p:nvPr>
        </p:nvSpPr>
        <p:spPr>
          <a:xfrm>
            <a:off x="3045368" y="2043663"/>
            <a:ext cx="6105194" cy="2322391"/>
          </a:xfrm>
        </p:spPr>
        <p:txBody>
          <a:bodyPr vert="horz" lIns="91440" tIns="45720" rIns="91440" bIns="45720" rtlCol="0" anchor="b">
            <a:normAutofit/>
          </a:bodyPr>
          <a:lstStyle/>
          <a:p>
            <a:pPr algn="ctr"/>
            <a:r>
              <a:rPr lang="en-US" sz="5600" kern="1200" dirty="0">
                <a:solidFill>
                  <a:srgbClr val="FFFFFF"/>
                </a:solidFill>
                <a:latin typeface="+mj-lt"/>
                <a:ea typeface="+mj-ea"/>
                <a:cs typeface="+mj-cs"/>
              </a:rPr>
              <a:t>Designing Game Mechanics</a:t>
            </a:r>
          </a:p>
        </p:txBody>
      </p:sp>
    </p:spTree>
    <p:extLst>
      <p:ext uri="{BB962C8B-B14F-4D97-AF65-F5344CB8AC3E}">
        <p14:creationId xmlns:p14="http://schemas.microsoft.com/office/powerpoint/2010/main" val="1991887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9" name="Picture 8" descr="The new map">
            <a:extLst>
              <a:ext uri="{FF2B5EF4-FFF2-40B4-BE49-F238E27FC236}">
                <a16:creationId xmlns:a16="http://schemas.microsoft.com/office/drawing/2014/main" id="{D6ABC07E-A1BE-4620-92CB-A8044A6D0A3E}"/>
              </a:ext>
              <a:ext uri="{C183D7F6-B498-43B3-948B-1728B52AA6E4}">
                <adec:decorative xmlns:adec="http://schemas.microsoft.com/office/drawing/2017/decorative" val="0"/>
              </a:ext>
            </a:extLst>
          </p:cNvPr>
          <p:cNvPicPr>
            <a:picLocks noChangeAspect="1"/>
          </p:cNvPicPr>
          <p:nvPr/>
        </p:nvPicPr>
        <p:blipFill rotWithShape="1">
          <a:blip r:embed="rId2">
            <a:extLst>
              <a:ext uri="{28A0092B-C50C-407E-A947-70E740481C1C}">
                <a14:useLocalDpi xmlns:a14="http://schemas.microsoft.com/office/drawing/2010/main" val="0"/>
              </a:ext>
            </a:extLst>
          </a:blip>
          <a:srcRect l="14516" r="13811" b="2"/>
          <a:stretch/>
        </p:blipFill>
        <p:spPr>
          <a:xfrm>
            <a:off x="6096026" y="-10386"/>
            <a:ext cx="6095974" cy="4252522"/>
          </a:xfrm>
          <a:prstGeom prst="rect">
            <a:avLst/>
          </a:prstGeom>
          <a:effectLst>
            <a:reflection blurRad="6350" stA="52000" endA="300" endPos="35000" dir="5400000" sy="-100000" algn="bl" rotWithShape="0"/>
          </a:effectLst>
        </p:spPr>
      </p:pic>
      <p:pic>
        <p:nvPicPr>
          <p:cNvPr id="28" name="Picture 27">
            <a:extLst>
              <a:ext uri="{FF2B5EF4-FFF2-40B4-BE49-F238E27FC236}">
                <a16:creationId xmlns:a16="http://schemas.microsoft.com/office/drawing/2014/main" id="{017C7F57-8DED-4121-8605-4E78EC101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9887" y="1482331"/>
            <a:ext cx="46769" cy="1512207"/>
          </a:xfrm>
          <a:prstGeom prst="rect">
            <a:avLst/>
          </a:prstGeom>
        </p:spPr>
      </p:pic>
      <p:sp>
        <p:nvSpPr>
          <p:cNvPr id="2" name="Title 1">
            <a:extLst>
              <a:ext uri="{FF2B5EF4-FFF2-40B4-BE49-F238E27FC236}">
                <a16:creationId xmlns:a16="http://schemas.microsoft.com/office/drawing/2014/main" id="{BBB799D1-C2AD-46F7-99EF-78A03A33CECC}"/>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Map Design</a:t>
            </a:r>
          </a:p>
        </p:txBody>
      </p:sp>
      <p:sp>
        <p:nvSpPr>
          <p:cNvPr id="3" name="Content Placeholder 2">
            <a:extLst>
              <a:ext uri="{FF2B5EF4-FFF2-40B4-BE49-F238E27FC236}">
                <a16:creationId xmlns:a16="http://schemas.microsoft.com/office/drawing/2014/main" id="{4A575F03-69AD-40E3-AD95-FD512A87F665}"/>
              </a:ext>
            </a:extLst>
          </p:cNvPr>
          <p:cNvSpPr>
            <a:spLocks noGrp="1"/>
          </p:cNvSpPr>
          <p:nvPr>
            <p:ph idx="1"/>
          </p:nvPr>
        </p:nvSpPr>
        <p:spPr>
          <a:xfrm>
            <a:off x="609600" y="5702709"/>
            <a:ext cx="10923638" cy="521109"/>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I designed a map more intricate than my test biome in the first semester</a:t>
            </a:r>
          </a:p>
        </p:txBody>
      </p:sp>
      <p:pic>
        <p:nvPicPr>
          <p:cNvPr id="7" name="Picture 6" descr="The original map">
            <a:extLst>
              <a:ext uri="{FF2B5EF4-FFF2-40B4-BE49-F238E27FC236}">
                <a16:creationId xmlns:a16="http://schemas.microsoft.com/office/drawing/2014/main" id="{553CDEFC-733B-4D8C-91AA-626DA3FBF098}"/>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t="5789" b="24440"/>
          <a:stretch/>
        </p:blipFill>
        <p:spPr>
          <a:xfrm>
            <a:off x="12" y="-11079"/>
            <a:ext cx="6096001" cy="4253215"/>
          </a:xfrm>
          <a:prstGeom prst="rect">
            <a:avLst/>
          </a:prstGeom>
          <a:effectLst>
            <a:reflection blurRad="6350" stA="52000" endA="300" endPos="35000" dir="5400000" sy="-100000" algn="bl" rotWithShape="0"/>
          </a:effectLst>
        </p:spPr>
      </p:pic>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14D6AE-CEFB-4815-ADF3-E97D7BB2408E}"/>
              </a:ext>
            </a:extLst>
          </p:cNvPr>
          <p:cNvSpPr txBox="1"/>
          <p:nvPr/>
        </p:nvSpPr>
        <p:spPr>
          <a:xfrm>
            <a:off x="4250728" y="3801340"/>
            <a:ext cx="1820691" cy="369332"/>
          </a:xfrm>
          <a:prstGeom prst="rect">
            <a:avLst/>
          </a:prstGeom>
          <a:noFill/>
        </p:spPr>
        <p:txBody>
          <a:bodyPr wrap="none" rtlCol="0">
            <a:spAutoFit/>
          </a:bodyPr>
          <a:lstStyle/>
          <a:p>
            <a:r>
              <a:rPr lang="en-US" dirty="0"/>
              <a:t>The Old Test Map</a:t>
            </a:r>
          </a:p>
        </p:txBody>
      </p:sp>
      <p:sp>
        <p:nvSpPr>
          <p:cNvPr id="17" name="TextBox 16">
            <a:extLst>
              <a:ext uri="{FF2B5EF4-FFF2-40B4-BE49-F238E27FC236}">
                <a16:creationId xmlns:a16="http://schemas.microsoft.com/office/drawing/2014/main" id="{40807202-3C8E-423A-AF23-1B62BDAE3852}"/>
              </a:ext>
            </a:extLst>
          </p:cNvPr>
          <p:cNvSpPr txBox="1"/>
          <p:nvPr/>
        </p:nvSpPr>
        <p:spPr>
          <a:xfrm>
            <a:off x="10718993" y="3837072"/>
            <a:ext cx="1497974" cy="369332"/>
          </a:xfrm>
          <a:prstGeom prst="rect">
            <a:avLst/>
          </a:prstGeom>
          <a:noFill/>
        </p:spPr>
        <p:txBody>
          <a:bodyPr wrap="none" rtlCol="0">
            <a:spAutoFit/>
          </a:bodyPr>
          <a:lstStyle/>
          <a:p>
            <a:r>
              <a:rPr lang="en-US" dirty="0"/>
              <a:t>The New Map</a:t>
            </a:r>
          </a:p>
        </p:txBody>
      </p:sp>
      <p:pic>
        <p:nvPicPr>
          <p:cNvPr id="13" name="Picture 12" descr="A picture containing building material, brick, building&#10;&#10;Description generated with high confidence">
            <a:extLst>
              <a:ext uri="{FF2B5EF4-FFF2-40B4-BE49-F238E27FC236}">
                <a16:creationId xmlns:a16="http://schemas.microsoft.com/office/drawing/2014/main" id="{5F66B7AE-7D8B-4A4F-AA24-BA6277669E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1412" y="2768700"/>
            <a:ext cx="3249009" cy="228219"/>
          </a:xfrm>
          <a:prstGeom prst="rect">
            <a:avLst/>
          </a:prstGeom>
        </p:spPr>
      </p:pic>
      <p:pic>
        <p:nvPicPr>
          <p:cNvPr id="19" name="Picture 18" descr="A close up of a logo&#10;&#10;Description generated with high confidence">
            <a:extLst>
              <a:ext uri="{FF2B5EF4-FFF2-40B4-BE49-F238E27FC236}">
                <a16:creationId xmlns:a16="http://schemas.microsoft.com/office/drawing/2014/main" id="{AD5AE558-4D44-4252-8917-1F0F6190BE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2552" y="1970000"/>
            <a:ext cx="1705232" cy="298727"/>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2F47431E-A19B-4919-9824-33997745C3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725" y="1266680"/>
            <a:ext cx="560667" cy="480571"/>
          </a:xfrm>
          <a:prstGeom prst="rect">
            <a:avLst/>
          </a:prstGeom>
        </p:spPr>
      </p:pic>
      <p:pic>
        <p:nvPicPr>
          <p:cNvPr id="36" name="Picture 35" descr="A screenshot of a cell phone&#10;&#10;Description generated with high confidence">
            <a:extLst>
              <a:ext uri="{FF2B5EF4-FFF2-40B4-BE49-F238E27FC236}">
                <a16:creationId xmlns:a16="http://schemas.microsoft.com/office/drawing/2014/main" id="{86FEEBF9-53AE-4140-A476-989112D846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5219" y="2726820"/>
            <a:ext cx="135775" cy="193376"/>
          </a:xfrm>
          <a:prstGeom prst="rect">
            <a:avLst/>
          </a:prstGeom>
        </p:spPr>
      </p:pic>
      <p:pic>
        <p:nvPicPr>
          <p:cNvPr id="37" name="Picture 36">
            <a:extLst>
              <a:ext uri="{FF2B5EF4-FFF2-40B4-BE49-F238E27FC236}">
                <a16:creationId xmlns:a16="http://schemas.microsoft.com/office/drawing/2014/main" id="{F2C28A0D-46FA-4B95-B98D-B282AE60F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222" y="1482403"/>
            <a:ext cx="45719" cy="1512207"/>
          </a:xfrm>
          <a:prstGeom prst="rect">
            <a:avLst/>
          </a:prstGeom>
        </p:spPr>
      </p:pic>
      <p:pic>
        <p:nvPicPr>
          <p:cNvPr id="34" name="Picture 33" descr="A close up of a brick wall&#10;&#10;Description generated with high confidence">
            <a:extLst>
              <a:ext uri="{FF2B5EF4-FFF2-40B4-BE49-F238E27FC236}">
                <a16:creationId xmlns:a16="http://schemas.microsoft.com/office/drawing/2014/main" id="{BE6E7604-77F3-4DA7-AFE6-6EF98E60CA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7784" y="1456034"/>
            <a:ext cx="772638" cy="228469"/>
          </a:xfrm>
          <a:prstGeom prst="rect">
            <a:avLst/>
          </a:prstGeom>
        </p:spPr>
      </p:pic>
      <p:pic>
        <p:nvPicPr>
          <p:cNvPr id="32" name="Picture 31" descr="A close up of a brick wall&#10;&#10;Description generated with high confidence">
            <a:extLst>
              <a:ext uri="{FF2B5EF4-FFF2-40B4-BE49-F238E27FC236}">
                <a16:creationId xmlns:a16="http://schemas.microsoft.com/office/drawing/2014/main" id="{F2C13999-B7B1-42F4-AEC4-EEF2606593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9912" y="1456034"/>
            <a:ext cx="772640" cy="228469"/>
          </a:xfrm>
          <a:prstGeom prst="rect">
            <a:avLst/>
          </a:prstGeom>
        </p:spPr>
      </p:pic>
      <p:pic>
        <p:nvPicPr>
          <p:cNvPr id="38" name="Picture 37" descr="A screenshot of a cell phone&#10;&#10;Description generated with high confidence">
            <a:extLst>
              <a:ext uri="{FF2B5EF4-FFF2-40B4-BE49-F238E27FC236}">
                <a16:creationId xmlns:a16="http://schemas.microsoft.com/office/drawing/2014/main" id="{3F57E6DE-5C80-462F-B880-29C69526C7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2906" y="2726820"/>
            <a:ext cx="135775" cy="193376"/>
          </a:xfrm>
          <a:prstGeom prst="rect">
            <a:avLst/>
          </a:prstGeom>
        </p:spPr>
      </p:pic>
      <p:pic>
        <p:nvPicPr>
          <p:cNvPr id="39" name="Picture 38" descr="A screenshot of a cell phone&#10;&#10;Description generated with high confidence">
            <a:extLst>
              <a:ext uri="{FF2B5EF4-FFF2-40B4-BE49-F238E27FC236}">
                <a16:creationId xmlns:a16="http://schemas.microsoft.com/office/drawing/2014/main" id="{9E7D5F3C-8A35-434C-81DA-2A99EBF2F8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68437" y="2725236"/>
            <a:ext cx="135775" cy="193376"/>
          </a:xfrm>
          <a:prstGeom prst="rect">
            <a:avLst/>
          </a:prstGeom>
        </p:spPr>
      </p:pic>
      <p:pic>
        <p:nvPicPr>
          <p:cNvPr id="40" name="Picture 39" descr="A screenshot of a cell phone&#10;&#10;Description generated with high confidence">
            <a:extLst>
              <a:ext uri="{FF2B5EF4-FFF2-40B4-BE49-F238E27FC236}">
                <a16:creationId xmlns:a16="http://schemas.microsoft.com/office/drawing/2014/main" id="{840AE033-F389-4A48-B2D2-62512E61C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3699" y="2725236"/>
            <a:ext cx="135775" cy="193376"/>
          </a:xfrm>
          <a:prstGeom prst="rect">
            <a:avLst/>
          </a:prstGeom>
        </p:spPr>
      </p:pic>
      <p:pic>
        <p:nvPicPr>
          <p:cNvPr id="41" name="Picture 40" descr="A screenshot of a cell phone&#10;&#10;Description generated with high confidence">
            <a:extLst>
              <a:ext uri="{FF2B5EF4-FFF2-40B4-BE49-F238E27FC236}">
                <a16:creationId xmlns:a16="http://schemas.microsoft.com/office/drawing/2014/main" id="{52FE3AEB-DB98-4601-B1E1-38D3468DD1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6215" y="2725236"/>
            <a:ext cx="135775" cy="193376"/>
          </a:xfrm>
          <a:prstGeom prst="rect">
            <a:avLst/>
          </a:prstGeom>
        </p:spPr>
      </p:pic>
      <p:pic>
        <p:nvPicPr>
          <p:cNvPr id="42" name="Picture 41" descr="A screenshot of a cell phone&#10;&#10;Description generated with high confidence">
            <a:extLst>
              <a:ext uri="{FF2B5EF4-FFF2-40B4-BE49-F238E27FC236}">
                <a16:creationId xmlns:a16="http://schemas.microsoft.com/office/drawing/2014/main" id="{A9005BD2-6E24-4F15-A92B-159BEB71BF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436" y="1412658"/>
            <a:ext cx="135775" cy="193376"/>
          </a:xfrm>
          <a:prstGeom prst="rect">
            <a:avLst/>
          </a:prstGeom>
        </p:spPr>
      </p:pic>
      <p:pic>
        <p:nvPicPr>
          <p:cNvPr id="43" name="Picture 42" descr="A screenshot of a cell phone&#10;&#10;Description generated with high confidence">
            <a:extLst>
              <a:ext uri="{FF2B5EF4-FFF2-40B4-BE49-F238E27FC236}">
                <a16:creationId xmlns:a16="http://schemas.microsoft.com/office/drawing/2014/main" id="{C117E3C8-9697-42E3-846F-DEB626B5F0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06667" y="1411597"/>
            <a:ext cx="135775" cy="193376"/>
          </a:xfrm>
          <a:prstGeom prst="rect">
            <a:avLst/>
          </a:prstGeom>
        </p:spPr>
      </p:pic>
      <p:pic>
        <p:nvPicPr>
          <p:cNvPr id="44" name="Picture 43" descr="A screenshot of a cell phone&#10;&#10;Description generated with high confidence">
            <a:extLst>
              <a:ext uri="{FF2B5EF4-FFF2-40B4-BE49-F238E27FC236}">
                <a16:creationId xmlns:a16="http://schemas.microsoft.com/office/drawing/2014/main" id="{A425DDC4-385E-4C16-B27A-687E388E7C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2905" y="1992047"/>
            <a:ext cx="135775" cy="193376"/>
          </a:xfrm>
          <a:prstGeom prst="rect">
            <a:avLst/>
          </a:prstGeom>
        </p:spPr>
      </p:pic>
      <p:pic>
        <p:nvPicPr>
          <p:cNvPr id="45" name="Picture 44" descr="A screenshot of a cell phone&#10;&#10;Description generated with high confidence">
            <a:extLst>
              <a:ext uri="{FF2B5EF4-FFF2-40B4-BE49-F238E27FC236}">
                <a16:creationId xmlns:a16="http://schemas.microsoft.com/office/drawing/2014/main" id="{58EF2601-9A0A-48AF-A3E9-2ECC6ABA7E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3698" y="1994428"/>
            <a:ext cx="135775" cy="193376"/>
          </a:xfrm>
          <a:prstGeom prst="rect">
            <a:avLst/>
          </a:prstGeom>
        </p:spPr>
      </p:pic>
    </p:spTree>
    <p:extLst>
      <p:ext uri="{BB962C8B-B14F-4D97-AF65-F5344CB8AC3E}">
        <p14:creationId xmlns:p14="http://schemas.microsoft.com/office/powerpoint/2010/main" val="14106103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1+#ppt_w/2"/>
                                          </p:val>
                                        </p:tav>
                                        <p:tav tm="100000">
                                          <p:val>
                                            <p:strVal val="#ppt_x"/>
                                          </p:val>
                                        </p:tav>
                                      </p:tavLst>
                                    </p:anim>
                                    <p:anim calcmode="lin" valueType="num">
                                      <p:cBhvr additive="base">
                                        <p:cTn id="33" dur="50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1"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ppt_x"/>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fill="hold"/>
                                        <p:tgtEl>
                                          <p:spTgt spid="40"/>
                                        </p:tgtEl>
                                        <p:attrNameLst>
                                          <p:attrName>ppt_x</p:attrName>
                                        </p:attrNameLst>
                                      </p:cBhvr>
                                      <p:tavLst>
                                        <p:tav tm="0">
                                          <p:val>
                                            <p:strVal val="#ppt_x"/>
                                          </p:val>
                                        </p:tav>
                                        <p:tav tm="100000">
                                          <p:val>
                                            <p:strVal val="#ppt_x"/>
                                          </p:val>
                                        </p:tav>
                                      </p:tavLst>
                                    </p:anim>
                                    <p:anim calcmode="lin" valueType="num">
                                      <p:cBhvr additive="base">
                                        <p:cTn id="58" dur="500" fill="hold"/>
                                        <p:tgtEl>
                                          <p:spTgt spid="40"/>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fill="hold"/>
                                        <p:tgtEl>
                                          <p:spTgt spid="41"/>
                                        </p:tgtEl>
                                        <p:attrNameLst>
                                          <p:attrName>ppt_x</p:attrName>
                                        </p:attrNameLst>
                                      </p:cBhvr>
                                      <p:tavLst>
                                        <p:tav tm="0">
                                          <p:val>
                                            <p:strVal val="#ppt_x"/>
                                          </p:val>
                                        </p:tav>
                                        <p:tav tm="100000">
                                          <p:val>
                                            <p:strVal val="#ppt_x"/>
                                          </p:val>
                                        </p:tav>
                                      </p:tavLst>
                                    </p:anim>
                                    <p:anim calcmode="lin" valueType="num">
                                      <p:cBhvr additive="base">
                                        <p:cTn id="63" dur="500" fill="hold"/>
                                        <p:tgtEl>
                                          <p:spTgt spid="41"/>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1"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fill="hold"/>
                                        <p:tgtEl>
                                          <p:spTgt spid="42"/>
                                        </p:tgtEl>
                                        <p:attrNameLst>
                                          <p:attrName>ppt_x</p:attrName>
                                        </p:attrNameLst>
                                      </p:cBhvr>
                                      <p:tavLst>
                                        <p:tav tm="0">
                                          <p:val>
                                            <p:strVal val="#ppt_x"/>
                                          </p:val>
                                        </p:tav>
                                        <p:tav tm="100000">
                                          <p:val>
                                            <p:strVal val="#ppt_x"/>
                                          </p:val>
                                        </p:tav>
                                      </p:tavLst>
                                    </p:anim>
                                    <p:anim calcmode="lin" valueType="num">
                                      <p:cBhvr additive="base">
                                        <p:cTn id="68" dur="500" fill="hold"/>
                                        <p:tgtEl>
                                          <p:spTgt spid="42"/>
                                        </p:tgtEl>
                                        <p:attrNameLst>
                                          <p:attrName>ppt_y</p:attrName>
                                        </p:attrNameLst>
                                      </p:cBhvr>
                                      <p:tavLst>
                                        <p:tav tm="0">
                                          <p:val>
                                            <p:strVal val="0-#ppt_h/2"/>
                                          </p:val>
                                        </p:tav>
                                        <p:tav tm="100000">
                                          <p:val>
                                            <p:strVal val="#ppt_y"/>
                                          </p:val>
                                        </p:tav>
                                      </p:tavLst>
                                    </p:anim>
                                  </p:childTnLst>
                                </p:cTn>
                              </p:par>
                            </p:childTnLst>
                          </p:cTn>
                        </p:par>
                        <p:par>
                          <p:cTn id="69" fill="hold">
                            <p:stCondLst>
                              <p:cond delay="6500"/>
                            </p:stCondLst>
                            <p:childTnLst>
                              <p:par>
                                <p:cTn id="70" presetID="2" presetClass="entr" presetSubtype="1" fill="hold" nodeType="after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fill="hold"/>
                                        <p:tgtEl>
                                          <p:spTgt spid="43"/>
                                        </p:tgtEl>
                                        <p:attrNameLst>
                                          <p:attrName>ppt_x</p:attrName>
                                        </p:attrNameLst>
                                      </p:cBhvr>
                                      <p:tavLst>
                                        <p:tav tm="0">
                                          <p:val>
                                            <p:strVal val="#ppt_x"/>
                                          </p:val>
                                        </p:tav>
                                        <p:tav tm="100000">
                                          <p:val>
                                            <p:strVal val="#ppt_x"/>
                                          </p:val>
                                        </p:tav>
                                      </p:tavLst>
                                    </p:anim>
                                    <p:anim calcmode="lin" valueType="num">
                                      <p:cBhvr additive="base">
                                        <p:cTn id="73" dur="500" fill="hold"/>
                                        <p:tgtEl>
                                          <p:spTgt spid="43"/>
                                        </p:tgtEl>
                                        <p:attrNameLst>
                                          <p:attrName>ppt_y</p:attrName>
                                        </p:attrNameLst>
                                      </p:cBhvr>
                                      <p:tavLst>
                                        <p:tav tm="0">
                                          <p:val>
                                            <p:strVal val="0-#ppt_h/2"/>
                                          </p:val>
                                        </p:tav>
                                        <p:tav tm="100000">
                                          <p:val>
                                            <p:strVal val="#ppt_y"/>
                                          </p:val>
                                        </p:tav>
                                      </p:tavLst>
                                    </p:anim>
                                  </p:childTnLst>
                                </p:cTn>
                              </p:par>
                            </p:childTnLst>
                          </p:cTn>
                        </p:par>
                        <p:par>
                          <p:cTn id="74" fill="hold">
                            <p:stCondLst>
                              <p:cond delay="7000"/>
                            </p:stCondLst>
                            <p:childTnLst>
                              <p:par>
                                <p:cTn id="75" presetID="2" presetClass="entr" presetSubtype="1" fill="hold" nodeType="after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500" fill="hold"/>
                                        <p:tgtEl>
                                          <p:spTgt spid="44"/>
                                        </p:tgtEl>
                                        <p:attrNameLst>
                                          <p:attrName>ppt_x</p:attrName>
                                        </p:attrNameLst>
                                      </p:cBhvr>
                                      <p:tavLst>
                                        <p:tav tm="0">
                                          <p:val>
                                            <p:strVal val="#ppt_x"/>
                                          </p:val>
                                        </p:tav>
                                        <p:tav tm="100000">
                                          <p:val>
                                            <p:strVal val="#ppt_x"/>
                                          </p:val>
                                        </p:tav>
                                      </p:tavLst>
                                    </p:anim>
                                    <p:anim calcmode="lin" valueType="num">
                                      <p:cBhvr additive="base">
                                        <p:cTn id="78" dur="500" fill="hold"/>
                                        <p:tgtEl>
                                          <p:spTgt spid="44"/>
                                        </p:tgtEl>
                                        <p:attrNameLst>
                                          <p:attrName>ppt_y</p:attrName>
                                        </p:attrNameLst>
                                      </p:cBhvr>
                                      <p:tavLst>
                                        <p:tav tm="0">
                                          <p:val>
                                            <p:strVal val="0-#ppt_h/2"/>
                                          </p:val>
                                        </p:tav>
                                        <p:tav tm="100000">
                                          <p:val>
                                            <p:strVal val="#ppt_y"/>
                                          </p:val>
                                        </p:tav>
                                      </p:tavLst>
                                    </p:anim>
                                  </p:childTnLst>
                                </p:cTn>
                              </p:par>
                            </p:childTnLst>
                          </p:cTn>
                        </p:par>
                        <p:par>
                          <p:cTn id="79" fill="hold">
                            <p:stCondLst>
                              <p:cond delay="7500"/>
                            </p:stCondLst>
                            <p:childTnLst>
                              <p:par>
                                <p:cTn id="80" presetID="2" presetClass="entr" presetSubtype="1" fill="hold" nodeType="afterEffect">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cBhvr additive="base">
                                        <p:cTn id="82" dur="500" fill="hold"/>
                                        <p:tgtEl>
                                          <p:spTgt spid="45"/>
                                        </p:tgtEl>
                                        <p:attrNameLst>
                                          <p:attrName>ppt_x</p:attrName>
                                        </p:attrNameLst>
                                      </p:cBhvr>
                                      <p:tavLst>
                                        <p:tav tm="0">
                                          <p:val>
                                            <p:strVal val="#ppt_x"/>
                                          </p:val>
                                        </p:tav>
                                        <p:tav tm="100000">
                                          <p:val>
                                            <p:strVal val="#ppt_x"/>
                                          </p:val>
                                        </p:tav>
                                      </p:tavLst>
                                    </p:anim>
                                    <p:anim calcmode="lin" valueType="num">
                                      <p:cBhvr additive="base">
                                        <p:cTn id="83"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EBDBF3-4095-4E10-B6A0-2B13F5B2AA3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User Interface - Menus</a:t>
            </a:r>
          </a:p>
        </p:txBody>
      </p:sp>
      <p:sp>
        <p:nvSpPr>
          <p:cNvPr id="3" name="Content Placeholder 2">
            <a:extLst>
              <a:ext uri="{FF2B5EF4-FFF2-40B4-BE49-F238E27FC236}">
                <a16:creationId xmlns:a16="http://schemas.microsoft.com/office/drawing/2014/main" id="{87CA4729-1B48-4E7B-9C9F-1B722600D6C1}"/>
              </a:ext>
            </a:extLst>
          </p:cNvPr>
          <p:cNvSpPr>
            <a:spLocks noGrp="1"/>
          </p:cNvSpPr>
          <p:nvPr>
            <p:ph idx="1"/>
          </p:nvPr>
        </p:nvSpPr>
        <p:spPr>
          <a:xfrm>
            <a:off x="1544278" y="1645723"/>
            <a:ext cx="9144000" cy="420001"/>
          </a:xfrm>
        </p:spPr>
        <p:txBody>
          <a:bodyPr vert="horz" lIns="91440" tIns="45720" rIns="91440" bIns="45720" rtlCol="0">
            <a:normAutofit/>
          </a:bodyPr>
          <a:lstStyle/>
          <a:p>
            <a:pPr marL="0" indent="0" algn="ctr">
              <a:buNone/>
            </a:pPr>
            <a:r>
              <a:rPr lang="en-US" sz="1700" dirty="0">
                <a:solidFill>
                  <a:schemeClr val="bg1"/>
                </a:solidFill>
              </a:rPr>
              <a:t>Evolving how the game is played with interactable menus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330E79-AC5B-40E9-8075-498B7FA03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56" y="2426818"/>
            <a:ext cx="5308338" cy="3997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0"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sign&#10;&#10;Description generated with high confidence">
            <a:extLst>
              <a:ext uri="{FF2B5EF4-FFF2-40B4-BE49-F238E27FC236}">
                <a16:creationId xmlns:a16="http://schemas.microsoft.com/office/drawing/2014/main" id="{76592882-DE27-4EC4-8E4A-91A0C97D1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794" y="2426818"/>
            <a:ext cx="5312474" cy="3997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6344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85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C22BBC-DEBD-4BB3-BDF5-92C6B901D1AA}"/>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Chatbox Development</a:t>
            </a:r>
          </a:p>
        </p:txBody>
      </p:sp>
      <p:pic>
        <p:nvPicPr>
          <p:cNvPr id="5" name="Picture 4">
            <a:extLst>
              <a:ext uri="{FF2B5EF4-FFF2-40B4-BE49-F238E27FC236}">
                <a16:creationId xmlns:a16="http://schemas.microsoft.com/office/drawing/2014/main" id="{C51C1390-5677-4996-9FDF-4A4BC92FDA7F}"/>
              </a:ext>
            </a:extLst>
          </p:cNvPr>
          <p:cNvPicPr>
            <a:picLocks noChangeAspect="1"/>
          </p:cNvPicPr>
          <p:nvPr/>
        </p:nvPicPr>
        <p:blipFill rotWithShape="1">
          <a:blip r:embed="rId2">
            <a:extLst>
              <a:ext uri="{28A0092B-C50C-407E-A947-70E740481C1C}">
                <a14:useLocalDpi xmlns:a14="http://schemas.microsoft.com/office/drawing/2010/main" val="0"/>
              </a:ext>
            </a:extLst>
          </a:blip>
          <a:srcRect t="22728"/>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8511F7-392F-4B80-9338-5F845C12937E}"/>
              </a:ext>
            </a:extLst>
          </p:cNvPr>
          <p:cNvSpPr>
            <a:spLocks noGrp="1"/>
          </p:cNvSpPr>
          <p:nvPr>
            <p:ph idx="1"/>
          </p:nvPr>
        </p:nvSpPr>
        <p:spPr>
          <a:xfrm>
            <a:off x="7696200" y="457200"/>
            <a:ext cx="3971543" cy="5935082"/>
          </a:xfrm>
        </p:spPr>
        <p:txBody>
          <a:bodyPr anchor="ctr">
            <a:normAutofit/>
          </a:bodyPr>
          <a:lstStyle/>
          <a:p>
            <a:r>
              <a:rPr lang="en-US" sz="2400" dirty="0">
                <a:solidFill>
                  <a:srgbClr val="FFFFFF"/>
                </a:solidFill>
              </a:rPr>
              <a:t>I implemented a </a:t>
            </a:r>
            <a:r>
              <a:rPr lang="en-US" sz="2400" dirty="0" err="1">
                <a:solidFill>
                  <a:srgbClr val="FFFFFF"/>
                </a:solidFill>
              </a:rPr>
              <a:t>chatbox</a:t>
            </a:r>
            <a:r>
              <a:rPr lang="en-US" sz="2400" dirty="0">
                <a:solidFill>
                  <a:srgbClr val="FFFFFF"/>
                </a:solidFill>
              </a:rPr>
              <a:t> for players to talk with</a:t>
            </a:r>
          </a:p>
          <a:p>
            <a:r>
              <a:rPr lang="en-US" sz="2400" dirty="0">
                <a:solidFill>
                  <a:srgbClr val="FFFFFF"/>
                </a:solidFill>
              </a:rPr>
              <a:t>The </a:t>
            </a:r>
            <a:r>
              <a:rPr lang="en-US" sz="2400" dirty="0" err="1">
                <a:solidFill>
                  <a:srgbClr val="FFFFFF"/>
                </a:solidFill>
              </a:rPr>
              <a:t>chatbox</a:t>
            </a:r>
            <a:r>
              <a:rPr lang="en-US" sz="2400" dirty="0">
                <a:solidFill>
                  <a:srgbClr val="FFFFFF"/>
                </a:solidFill>
              </a:rPr>
              <a:t> is a parser</a:t>
            </a:r>
          </a:p>
          <a:p>
            <a:pPr marL="0" indent="0">
              <a:buNone/>
            </a:pPr>
            <a:r>
              <a:rPr lang="en-US" sz="2400" dirty="0">
                <a:solidFill>
                  <a:srgbClr val="FFFFFF"/>
                </a:solidFill>
              </a:rPr>
              <a:t>Examples:</a:t>
            </a:r>
            <a:endParaRPr lang="en-US" sz="1800" dirty="0">
              <a:solidFill>
                <a:srgbClr val="FFFFFF"/>
              </a:solidFill>
            </a:endParaRPr>
          </a:p>
          <a:p>
            <a:pPr lvl="1"/>
            <a:r>
              <a:rPr lang="en-US" dirty="0">
                <a:solidFill>
                  <a:srgbClr val="FFFFFF"/>
                </a:solidFill>
                <a:latin typeface="Consolas" panose="020B0609020204030204" pitchFamily="49" charset="0"/>
              </a:rPr>
              <a:t>!server </a:t>
            </a:r>
            <a:r>
              <a:rPr lang="en-US" dirty="0">
                <a:solidFill>
                  <a:srgbClr val="FFFFFF"/>
                </a:solidFill>
              </a:rPr>
              <a:t>– Start server</a:t>
            </a:r>
          </a:p>
          <a:p>
            <a:pPr lvl="1"/>
            <a:r>
              <a:rPr lang="en-US" dirty="0">
                <a:solidFill>
                  <a:srgbClr val="FFFFFF"/>
                </a:solidFill>
                <a:latin typeface="Consolas" panose="020B0609020204030204" pitchFamily="49" charset="0"/>
              </a:rPr>
              <a:t>!join &lt;</a:t>
            </a:r>
            <a:r>
              <a:rPr lang="en-US" dirty="0" err="1">
                <a:solidFill>
                  <a:srgbClr val="FFFFFF"/>
                </a:solidFill>
                <a:latin typeface="Consolas" panose="020B0609020204030204" pitchFamily="49" charset="0"/>
              </a:rPr>
              <a:t>ip</a:t>
            </a:r>
            <a:r>
              <a:rPr lang="en-US" dirty="0">
                <a:solidFill>
                  <a:srgbClr val="FFFFFF"/>
                </a:solidFill>
                <a:latin typeface="Consolas" panose="020B0609020204030204" pitchFamily="49" charset="0"/>
              </a:rPr>
              <a:t>&gt; </a:t>
            </a:r>
            <a:r>
              <a:rPr lang="en-US" dirty="0">
                <a:solidFill>
                  <a:srgbClr val="FFFFFF"/>
                </a:solidFill>
              </a:rPr>
              <a:t>- Join a server</a:t>
            </a:r>
          </a:p>
          <a:p>
            <a:pPr lvl="1"/>
            <a:r>
              <a:rPr lang="en-US" dirty="0">
                <a:solidFill>
                  <a:srgbClr val="FFFFFF"/>
                </a:solidFill>
                <a:latin typeface="Consolas" panose="020B0609020204030204" pitchFamily="49" charset="0"/>
              </a:rPr>
              <a:t>!start </a:t>
            </a:r>
            <a:r>
              <a:rPr lang="en-US" dirty="0">
                <a:solidFill>
                  <a:srgbClr val="FFFFFF"/>
                </a:solidFill>
              </a:rPr>
              <a:t>– Start game mode</a:t>
            </a:r>
          </a:p>
          <a:p>
            <a:pPr lvl="1"/>
            <a:r>
              <a:rPr lang="en-US" dirty="0">
                <a:solidFill>
                  <a:srgbClr val="FFFFFF"/>
                </a:solidFill>
                <a:latin typeface="Consolas" panose="020B0609020204030204" pitchFamily="49" charset="0"/>
              </a:rPr>
              <a:t>!nick </a:t>
            </a:r>
            <a:r>
              <a:rPr lang="en-US" dirty="0">
                <a:solidFill>
                  <a:srgbClr val="FFFFFF"/>
                </a:solidFill>
              </a:rPr>
              <a:t>– Set your nickname</a:t>
            </a:r>
          </a:p>
          <a:p>
            <a:pPr lvl="1"/>
            <a:r>
              <a:rPr lang="en-US" dirty="0">
                <a:solidFill>
                  <a:srgbClr val="FFFFFF"/>
                </a:solidFill>
                <a:latin typeface="Consolas" panose="020B0609020204030204" pitchFamily="49" charset="0"/>
              </a:rPr>
              <a:t>!suicide </a:t>
            </a:r>
            <a:r>
              <a:rPr lang="en-US" dirty="0">
                <a:solidFill>
                  <a:srgbClr val="FFFFFF"/>
                </a:solidFill>
              </a:rPr>
              <a:t>– Kill a player (Developer Command)</a:t>
            </a:r>
          </a:p>
        </p:txBody>
      </p:sp>
    </p:spTree>
    <p:extLst>
      <p:ext uri="{BB962C8B-B14F-4D97-AF65-F5344CB8AC3E}">
        <p14:creationId xmlns:p14="http://schemas.microsoft.com/office/powerpoint/2010/main" val="1472146615"/>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 Presentation.potx" id="{56FA722C-F846-4CAB-B731-AD623A5E3E2F}" vid="{D64B6417-52F1-44C8-A69F-2D9066A046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1134</Words>
  <Application>Microsoft Office PowerPoint</Application>
  <PresentationFormat>Widescreen</PresentationFormat>
  <Paragraphs>134</Paragraphs>
  <Slides>31</Slides>
  <Notes>1</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Consolas</vt:lpstr>
      <vt:lpstr>Franklin Gothic Book</vt:lpstr>
      <vt:lpstr>Segoe UI</vt:lpstr>
      <vt:lpstr>Office Theme</vt:lpstr>
      <vt:lpstr>Developing an Online Video Game – Semester 2</vt:lpstr>
      <vt:lpstr>Why an Online Video Game?</vt:lpstr>
      <vt:lpstr>Progress From Semester 1</vt:lpstr>
      <vt:lpstr>Semester 1 - Transition</vt:lpstr>
      <vt:lpstr>Semester 2 Plan </vt:lpstr>
      <vt:lpstr>Designing Game Mechanics</vt:lpstr>
      <vt:lpstr>Map Design</vt:lpstr>
      <vt:lpstr>User Interface - Menus</vt:lpstr>
      <vt:lpstr>Chatbox Development</vt:lpstr>
      <vt:lpstr>Physics</vt:lpstr>
      <vt:lpstr>Static Boundaries</vt:lpstr>
      <vt:lpstr>PowerPoint Presentation</vt:lpstr>
      <vt:lpstr>Collision Physics</vt:lpstr>
      <vt:lpstr>Collision Physics</vt:lpstr>
      <vt:lpstr>Post-Design Development</vt:lpstr>
      <vt:lpstr>What is UDP?  How is it different from TCP?</vt:lpstr>
      <vt:lpstr>Reliability is implemented in the application layer</vt:lpstr>
      <vt:lpstr>Networking Players In a Lobby</vt:lpstr>
      <vt:lpstr>Creating an online game mode</vt:lpstr>
      <vt:lpstr>Rumble FFA</vt:lpstr>
      <vt:lpstr>Rumble FFA</vt:lpstr>
      <vt:lpstr>Rumble FFA (cont.)</vt:lpstr>
      <vt:lpstr>Semester 2</vt:lpstr>
      <vt:lpstr>Problems I encountered</vt:lpstr>
      <vt:lpstr>Testing</vt:lpstr>
      <vt:lpstr>FPS System Benchmark Comparison</vt:lpstr>
      <vt:lpstr>Course Relevancy</vt:lpstr>
      <vt:lpstr>Live Demo!</vt:lpstr>
      <vt:lpstr>Networking Demo</vt:lpstr>
      <vt:lpstr>Questions?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2019-05-07T07:52:51Z</dcterms:created>
  <dcterms:modified xsi:type="dcterms:W3CDTF">2019-05-07T11:59:54Z</dcterms:modified>
</cp:coreProperties>
</file>